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  <p:sldMasterId id="2147483660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1" autoAdjust="0"/>
    <p:restoredTop sz="94660"/>
  </p:normalViewPr>
  <p:slideViewPr>
    <p:cSldViewPr snapToGrid="0">
      <p:cViewPr varScale="1">
        <p:scale>
          <a:sx n="56" d="100"/>
          <a:sy n="56" d="100"/>
        </p:scale>
        <p:origin x="8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ckson.wiley\Downloads\HU%202022%20Football%20Sta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5.8529965004374469E-2"/>
          <c:y val="1.8518518518518517E-2"/>
          <c:w val="0.93174781277340335"/>
          <c:h val="0.827380674637892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Sheet1!$G$2</c:f>
              <c:strCache>
                <c:ptCount val="1"/>
                <c:pt idx="0">
                  <c:v>ATTENDANCE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Sheet1!$B$3:$B$6</c:f>
              <c:strCache>
                <c:ptCount val="4"/>
                <c:pt idx="0">
                  <c:v>vs Howard</c:v>
                </c:pt>
                <c:pt idx="1">
                  <c:v>vs Tuskegee</c:v>
                </c:pt>
                <c:pt idx="2">
                  <c:v>at Norfolk State</c:v>
                </c:pt>
                <c:pt idx="3">
                  <c:v>at Delaware</c:v>
                </c:pt>
              </c:strCache>
            </c:strRef>
          </c:cat>
          <c:val>
            <c:numRef>
              <c:f>Sheet1!$G$3:$G$6</c:f>
              <c:numCache>
                <c:formatCode>General</c:formatCode>
                <c:ptCount val="4"/>
                <c:pt idx="0">
                  <c:v>2588</c:v>
                </c:pt>
                <c:pt idx="1">
                  <c:v>6512</c:v>
                </c:pt>
                <c:pt idx="2">
                  <c:v>15459</c:v>
                </c:pt>
                <c:pt idx="3">
                  <c:v>16035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B7-4DA5-8423-B48D4ACCD3F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438023247"/>
        <c:axId val="537603695"/>
      </c:barChart>
      <c:catAx>
        <c:axId val="4380232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7603695"/>
        <c:crosses val="autoZero"/>
        <c:auto val="1"/>
        <c:lblAlgn val="ctr"/>
        <c:lblOffset val="100"/>
        <c:noMultiLvlLbl val="0"/>
      </c:catAx>
      <c:valAx>
        <c:axId val="5376036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80232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Percentage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Offered my major</c:v>
                </c:pt>
                <c:pt idx="1">
                  <c:v>Offered a scholarship</c:v>
                </c:pt>
                <c:pt idx="2">
                  <c:v>Close to home</c:v>
                </c:pt>
                <c:pt idx="3">
                  <c:v>Parents' Alma Mater</c:v>
                </c:pt>
                <c:pt idx="4">
                  <c:v>Other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0.25</c:v>
                </c:pt>
                <c:pt idx="1">
                  <c:v>0.18</c:v>
                </c:pt>
                <c:pt idx="2">
                  <c:v>0.3</c:v>
                </c:pt>
                <c:pt idx="3">
                  <c:v>0.15</c:v>
                </c:pt>
                <c:pt idx="4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31-45B5-8849-16D6634F03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26"/>
        <c:overlap val="-58"/>
        <c:axId val="741247536"/>
        <c:axId val="741244624"/>
      </c:barChart>
      <c:catAx>
        <c:axId val="7412475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741244624"/>
        <c:crosses val="autoZero"/>
        <c:auto val="1"/>
        <c:lblAlgn val="ctr"/>
        <c:lblOffset val="100"/>
        <c:noMultiLvlLbl val="0"/>
      </c:catAx>
      <c:valAx>
        <c:axId val="74124462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24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DD2E81-9FB6-4B94-84CB-8C354D33C21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B2FD20C-3FDC-44B8-B031-218703D4166A}">
      <dgm:prSet/>
      <dgm:spPr/>
      <dgm:t>
        <a:bodyPr/>
        <a:lstStyle/>
        <a:p>
          <a:r>
            <a:rPr lang="en-US" dirty="0"/>
            <a:t>Where are you from?</a:t>
          </a:r>
        </a:p>
      </dgm:t>
    </dgm:pt>
    <dgm:pt modelId="{F0401DF5-E8A4-4BF3-B64D-AFF7EDDFF07C}" type="parTrans" cxnId="{A1CECD2E-335E-4EDC-B08C-B96F0D69CB31}">
      <dgm:prSet/>
      <dgm:spPr/>
      <dgm:t>
        <a:bodyPr/>
        <a:lstStyle/>
        <a:p>
          <a:endParaRPr lang="en-US"/>
        </a:p>
      </dgm:t>
    </dgm:pt>
    <dgm:pt modelId="{35D3CD8B-0FE6-465E-839E-EBDFDD6B35FC}" type="sibTrans" cxnId="{A1CECD2E-335E-4EDC-B08C-B96F0D69CB31}">
      <dgm:prSet/>
      <dgm:spPr/>
      <dgm:t>
        <a:bodyPr/>
        <a:lstStyle/>
        <a:p>
          <a:endParaRPr lang="en-US"/>
        </a:p>
      </dgm:t>
    </dgm:pt>
    <dgm:pt modelId="{E1AF69B1-5C49-4B9D-887C-D7F9AA467EB8}">
      <dgm:prSet/>
      <dgm:spPr/>
      <dgm:t>
        <a:bodyPr/>
        <a:lstStyle/>
        <a:p>
          <a:r>
            <a:rPr lang="en-US" dirty="0"/>
            <a:t>Suffolk, Virginia</a:t>
          </a:r>
        </a:p>
      </dgm:t>
    </dgm:pt>
    <dgm:pt modelId="{2ED3448C-9617-4801-B57A-3D37D76304ED}" type="parTrans" cxnId="{FA67E398-63D9-499D-A9FF-4BA79CBEE6B6}">
      <dgm:prSet/>
      <dgm:spPr/>
      <dgm:t>
        <a:bodyPr/>
        <a:lstStyle/>
        <a:p>
          <a:endParaRPr lang="en-US"/>
        </a:p>
      </dgm:t>
    </dgm:pt>
    <dgm:pt modelId="{FF3DB028-F0F5-4284-8843-F84F9DADFCEE}" type="sibTrans" cxnId="{FA67E398-63D9-499D-A9FF-4BA79CBEE6B6}">
      <dgm:prSet/>
      <dgm:spPr/>
      <dgm:t>
        <a:bodyPr/>
        <a:lstStyle/>
        <a:p>
          <a:endParaRPr lang="en-US"/>
        </a:p>
      </dgm:t>
    </dgm:pt>
    <dgm:pt modelId="{187A4831-5A0F-45B1-9E9B-815B304C5BFF}">
      <dgm:prSet/>
      <dgm:spPr/>
      <dgm:t>
        <a:bodyPr/>
        <a:lstStyle/>
        <a:p>
          <a:r>
            <a:rPr lang="en-US" dirty="0"/>
            <a:t>What is your family makeup? Who is in your household?</a:t>
          </a:r>
        </a:p>
      </dgm:t>
    </dgm:pt>
    <dgm:pt modelId="{2F29F626-4375-4F45-966F-0B46D7C57DDA}" type="parTrans" cxnId="{338F367F-C434-4A16-8A56-73140E6C344A}">
      <dgm:prSet/>
      <dgm:spPr/>
      <dgm:t>
        <a:bodyPr/>
        <a:lstStyle/>
        <a:p>
          <a:endParaRPr lang="en-US"/>
        </a:p>
      </dgm:t>
    </dgm:pt>
    <dgm:pt modelId="{DA9FC5D6-992E-4B61-A3A7-55655B836076}" type="sibTrans" cxnId="{338F367F-C434-4A16-8A56-73140E6C344A}">
      <dgm:prSet/>
      <dgm:spPr/>
      <dgm:t>
        <a:bodyPr/>
        <a:lstStyle/>
        <a:p>
          <a:endParaRPr lang="en-US"/>
        </a:p>
      </dgm:t>
    </dgm:pt>
    <dgm:pt modelId="{4A7CF2C4-1B1A-4B66-92E1-4D4AD5413A1F}">
      <dgm:prSet/>
      <dgm:spPr/>
      <dgm:t>
        <a:bodyPr/>
        <a:lstStyle/>
        <a:p>
          <a:r>
            <a:rPr lang="en-US" dirty="0"/>
            <a:t>My mom, sister, me and my brother. All of them are in the household</a:t>
          </a:r>
        </a:p>
      </dgm:t>
    </dgm:pt>
    <dgm:pt modelId="{FB56FDC8-B126-42B1-8A7F-0B81A68E5AEC}" type="parTrans" cxnId="{90CBCA74-083D-410E-A69F-170E01027CA1}">
      <dgm:prSet/>
      <dgm:spPr/>
      <dgm:t>
        <a:bodyPr/>
        <a:lstStyle/>
        <a:p>
          <a:endParaRPr lang="en-US"/>
        </a:p>
      </dgm:t>
    </dgm:pt>
    <dgm:pt modelId="{D27B74E9-6B9F-4C79-AB68-5A5B1CD50008}" type="sibTrans" cxnId="{90CBCA74-083D-410E-A69F-170E01027CA1}">
      <dgm:prSet/>
      <dgm:spPr/>
      <dgm:t>
        <a:bodyPr/>
        <a:lstStyle/>
        <a:p>
          <a:endParaRPr lang="en-US"/>
        </a:p>
      </dgm:t>
    </dgm:pt>
    <dgm:pt modelId="{C74C0CF5-9B9B-426B-9356-209D99D192DF}">
      <dgm:prSet/>
      <dgm:spPr/>
      <dgm:t>
        <a:bodyPr/>
        <a:lstStyle/>
        <a:p>
          <a:r>
            <a:rPr lang="en-US" dirty="0"/>
            <a:t>What do you do in your spare time?</a:t>
          </a:r>
        </a:p>
      </dgm:t>
    </dgm:pt>
    <dgm:pt modelId="{65B24B13-ACB1-43E3-A86B-4F5A21B67760}" type="parTrans" cxnId="{91887D45-7372-4C25-898E-DEB6D6EA14E7}">
      <dgm:prSet/>
      <dgm:spPr/>
      <dgm:t>
        <a:bodyPr/>
        <a:lstStyle/>
        <a:p>
          <a:endParaRPr lang="en-US"/>
        </a:p>
      </dgm:t>
    </dgm:pt>
    <dgm:pt modelId="{CEE0BFC7-F2F9-4E64-844A-33BED91D7480}" type="sibTrans" cxnId="{91887D45-7372-4C25-898E-DEB6D6EA14E7}">
      <dgm:prSet/>
      <dgm:spPr/>
      <dgm:t>
        <a:bodyPr/>
        <a:lstStyle/>
        <a:p>
          <a:endParaRPr lang="en-US"/>
        </a:p>
      </dgm:t>
    </dgm:pt>
    <dgm:pt modelId="{BA3CBD67-B126-40BA-8CF9-C38B7A56970A}">
      <dgm:prSet/>
      <dgm:spPr/>
      <dgm:t>
        <a:bodyPr/>
        <a:lstStyle/>
        <a:p>
          <a:r>
            <a:rPr lang="en-US" dirty="0"/>
            <a:t>Read</a:t>
          </a:r>
        </a:p>
      </dgm:t>
    </dgm:pt>
    <dgm:pt modelId="{E374FD21-AF08-418E-B47C-69A5A12B9DC4}" type="parTrans" cxnId="{0507AEF2-4AE5-448E-BAAD-8A7A3FD647B2}">
      <dgm:prSet/>
      <dgm:spPr/>
      <dgm:t>
        <a:bodyPr/>
        <a:lstStyle/>
        <a:p>
          <a:endParaRPr lang="en-US"/>
        </a:p>
      </dgm:t>
    </dgm:pt>
    <dgm:pt modelId="{EB156B55-A183-4C94-8E9B-DA93560E9D5B}" type="sibTrans" cxnId="{0507AEF2-4AE5-448E-BAAD-8A7A3FD647B2}">
      <dgm:prSet/>
      <dgm:spPr/>
      <dgm:t>
        <a:bodyPr/>
        <a:lstStyle/>
        <a:p>
          <a:endParaRPr lang="en-US"/>
        </a:p>
      </dgm:t>
    </dgm:pt>
    <dgm:pt modelId="{28336B28-FD8D-43B6-BD4E-D370103FB4CF}">
      <dgm:prSet/>
      <dgm:spPr/>
      <dgm:t>
        <a:bodyPr/>
        <a:lstStyle/>
        <a:p>
          <a:r>
            <a:rPr lang="en-US" dirty="0"/>
            <a:t>Sleep</a:t>
          </a:r>
        </a:p>
      </dgm:t>
    </dgm:pt>
    <dgm:pt modelId="{CEB02712-E373-4B87-8A4B-8008B8929CE2}" type="parTrans" cxnId="{1BF7505F-D64B-4B80-9392-7ED14143DA12}">
      <dgm:prSet/>
      <dgm:spPr/>
      <dgm:t>
        <a:bodyPr/>
        <a:lstStyle/>
        <a:p>
          <a:endParaRPr lang="en-US"/>
        </a:p>
      </dgm:t>
    </dgm:pt>
    <dgm:pt modelId="{73A3467E-8577-4624-86F9-75C50CDA3E13}" type="sibTrans" cxnId="{1BF7505F-D64B-4B80-9392-7ED14143DA12}">
      <dgm:prSet/>
      <dgm:spPr/>
      <dgm:t>
        <a:bodyPr/>
        <a:lstStyle/>
        <a:p>
          <a:endParaRPr lang="en-US"/>
        </a:p>
      </dgm:t>
    </dgm:pt>
    <dgm:pt modelId="{72B4642F-A0AA-4F27-927D-51BF2B103C29}">
      <dgm:prSet/>
      <dgm:spPr/>
      <dgm:t>
        <a:bodyPr/>
        <a:lstStyle/>
        <a:p>
          <a:r>
            <a:rPr lang="en-US" dirty="0"/>
            <a:t>Play games </a:t>
          </a:r>
        </a:p>
      </dgm:t>
    </dgm:pt>
    <dgm:pt modelId="{6D9B7CC2-104F-454C-B90F-B6626386F702}" type="parTrans" cxnId="{97CB4B7E-A395-4D0F-9C68-9FA3BC372D20}">
      <dgm:prSet/>
      <dgm:spPr/>
      <dgm:t>
        <a:bodyPr/>
        <a:lstStyle/>
        <a:p>
          <a:endParaRPr lang="en-US"/>
        </a:p>
      </dgm:t>
    </dgm:pt>
    <dgm:pt modelId="{F2495B3A-6EC4-4564-ABA7-DDAD7AE11948}" type="sibTrans" cxnId="{97CB4B7E-A395-4D0F-9C68-9FA3BC372D20}">
      <dgm:prSet/>
      <dgm:spPr/>
      <dgm:t>
        <a:bodyPr/>
        <a:lstStyle/>
        <a:p>
          <a:endParaRPr lang="en-US"/>
        </a:p>
      </dgm:t>
    </dgm:pt>
    <dgm:pt modelId="{4ED35014-0D17-40C4-ABE8-F9A4CBDF2414}" type="pres">
      <dgm:prSet presAssocID="{F1DD2E81-9FB6-4B94-84CB-8C354D33C217}" presName="linear" presStyleCnt="0">
        <dgm:presLayoutVars>
          <dgm:animLvl val="lvl"/>
          <dgm:resizeHandles val="exact"/>
        </dgm:presLayoutVars>
      </dgm:prSet>
      <dgm:spPr/>
    </dgm:pt>
    <dgm:pt modelId="{9F001015-CE4B-4E3A-BD31-0256DB058630}" type="pres">
      <dgm:prSet presAssocID="{4B2FD20C-3FDC-44B8-B031-218703D4166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039C505-C07B-46E6-8536-32B947A8E124}" type="pres">
      <dgm:prSet presAssocID="{4B2FD20C-3FDC-44B8-B031-218703D4166A}" presName="childText" presStyleLbl="revTx" presStyleIdx="0" presStyleCnt="3">
        <dgm:presLayoutVars>
          <dgm:bulletEnabled val="1"/>
        </dgm:presLayoutVars>
      </dgm:prSet>
      <dgm:spPr/>
    </dgm:pt>
    <dgm:pt modelId="{38E320C6-962E-4B11-B50D-F96CFE1B5B5D}" type="pres">
      <dgm:prSet presAssocID="{187A4831-5A0F-45B1-9E9B-815B304C5BF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5C0B4D1-F8B0-4EFE-84EB-11BEE5B8C664}" type="pres">
      <dgm:prSet presAssocID="{187A4831-5A0F-45B1-9E9B-815B304C5BFF}" presName="childText" presStyleLbl="revTx" presStyleIdx="1" presStyleCnt="3">
        <dgm:presLayoutVars>
          <dgm:bulletEnabled val="1"/>
        </dgm:presLayoutVars>
      </dgm:prSet>
      <dgm:spPr/>
    </dgm:pt>
    <dgm:pt modelId="{D252C755-7135-4623-95C0-1380A84DD0BC}" type="pres">
      <dgm:prSet presAssocID="{C74C0CF5-9B9B-426B-9356-209D99D192D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7CEEA41-B0A2-4807-8C2A-A6D6136C09DA}" type="pres">
      <dgm:prSet presAssocID="{C74C0CF5-9B9B-426B-9356-209D99D192DF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D1E45D0D-91C0-455B-92CC-12C29E16C428}" type="presOf" srcId="{28336B28-FD8D-43B6-BD4E-D370103FB4CF}" destId="{97CEEA41-B0A2-4807-8C2A-A6D6136C09DA}" srcOrd="0" destOrd="1" presId="urn:microsoft.com/office/officeart/2005/8/layout/vList2"/>
    <dgm:cxn modelId="{A1CECD2E-335E-4EDC-B08C-B96F0D69CB31}" srcId="{F1DD2E81-9FB6-4B94-84CB-8C354D33C217}" destId="{4B2FD20C-3FDC-44B8-B031-218703D4166A}" srcOrd="0" destOrd="0" parTransId="{F0401DF5-E8A4-4BF3-B64D-AFF7EDDFF07C}" sibTransId="{35D3CD8B-0FE6-465E-839E-EBDFDD6B35FC}"/>
    <dgm:cxn modelId="{18A9625C-C280-42E5-8154-4F51FA188E29}" type="presOf" srcId="{BA3CBD67-B126-40BA-8CF9-C38B7A56970A}" destId="{97CEEA41-B0A2-4807-8C2A-A6D6136C09DA}" srcOrd="0" destOrd="0" presId="urn:microsoft.com/office/officeart/2005/8/layout/vList2"/>
    <dgm:cxn modelId="{1BF7505F-D64B-4B80-9392-7ED14143DA12}" srcId="{C74C0CF5-9B9B-426B-9356-209D99D192DF}" destId="{28336B28-FD8D-43B6-BD4E-D370103FB4CF}" srcOrd="1" destOrd="0" parTransId="{CEB02712-E373-4B87-8A4B-8008B8929CE2}" sibTransId="{73A3467E-8577-4624-86F9-75C50CDA3E13}"/>
    <dgm:cxn modelId="{91887D45-7372-4C25-898E-DEB6D6EA14E7}" srcId="{F1DD2E81-9FB6-4B94-84CB-8C354D33C217}" destId="{C74C0CF5-9B9B-426B-9356-209D99D192DF}" srcOrd="2" destOrd="0" parTransId="{65B24B13-ACB1-43E3-A86B-4F5A21B67760}" sibTransId="{CEE0BFC7-F2F9-4E64-844A-33BED91D7480}"/>
    <dgm:cxn modelId="{90CBCA74-083D-410E-A69F-170E01027CA1}" srcId="{187A4831-5A0F-45B1-9E9B-815B304C5BFF}" destId="{4A7CF2C4-1B1A-4B66-92E1-4D4AD5413A1F}" srcOrd="0" destOrd="0" parTransId="{FB56FDC8-B126-42B1-8A7F-0B81A68E5AEC}" sibTransId="{D27B74E9-6B9F-4C79-AB68-5A5B1CD50008}"/>
    <dgm:cxn modelId="{D2F73559-E256-4B88-8292-27501A410467}" type="presOf" srcId="{E1AF69B1-5C49-4B9D-887C-D7F9AA467EB8}" destId="{F039C505-C07B-46E6-8536-32B947A8E124}" srcOrd="0" destOrd="0" presId="urn:microsoft.com/office/officeart/2005/8/layout/vList2"/>
    <dgm:cxn modelId="{97CB4B7E-A395-4D0F-9C68-9FA3BC372D20}" srcId="{C74C0CF5-9B9B-426B-9356-209D99D192DF}" destId="{72B4642F-A0AA-4F27-927D-51BF2B103C29}" srcOrd="2" destOrd="0" parTransId="{6D9B7CC2-104F-454C-B90F-B6626386F702}" sibTransId="{F2495B3A-6EC4-4564-ABA7-DDAD7AE11948}"/>
    <dgm:cxn modelId="{01239C7E-74D6-4575-9C14-2E5AA2E30ED7}" type="presOf" srcId="{72B4642F-A0AA-4F27-927D-51BF2B103C29}" destId="{97CEEA41-B0A2-4807-8C2A-A6D6136C09DA}" srcOrd="0" destOrd="2" presId="urn:microsoft.com/office/officeart/2005/8/layout/vList2"/>
    <dgm:cxn modelId="{338F367F-C434-4A16-8A56-73140E6C344A}" srcId="{F1DD2E81-9FB6-4B94-84CB-8C354D33C217}" destId="{187A4831-5A0F-45B1-9E9B-815B304C5BFF}" srcOrd="1" destOrd="0" parTransId="{2F29F626-4375-4F45-966F-0B46D7C57DDA}" sibTransId="{DA9FC5D6-992E-4B61-A3A7-55655B836076}"/>
    <dgm:cxn modelId="{2A009D8E-3BAF-47D8-92C9-297E3CC7C12F}" type="presOf" srcId="{187A4831-5A0F-45B1-9E9B-815B304C5BFF}" destId="{38E320C6-962E-4B11-B50D-F96CFE1B5B5D}" srcOrd="0" destOrd="0" presId="urn:microsoft.com/office/officeart/2005/8/layout/vList2"/>
    <dgm:cxn modelId="{95676394-7753-4227-B17C-B192B7C84020}" type="presOf" srcId="{4B2FD20C-3FDC-44B8-B031-218703D4166A}" destId="{9F001015-CE4B-4E3A-BD31-0256DB058630}" srcOrd="0" destOrd="0" presId="urn:microsoft.com/office/officeart/2005/8/layout/vList2"/>
    <dgm:cxn modelId="{E952B896-F459-42D4-A3DB-1F1B6416AEA2}" type="presOf" srcId="{4A7CF2C4-1B1A-4B66-92E1-4D4AD5413A1F}" destId="{25C0B4D1-F8B0-4EFE-84EB-11BEE5B8C664}" srcOrd="0" destOrd="0" presId="urn:microsoft.com/office/officeart/2005/8/layout/vList2"/>
    <dgm:cxn modelId="{FA67E398-63D9-499D-A9FF-4BA79CBEE6B6}" srcId="{4B2FD20C-3FDC-44B8-B031-218703D4166A}" destId="{E1AF69B1-5C49-4B9D-887C-D7F9AA467EB8}" srcOrd="0" destOrd="0" parTransId="{2ED3448C-9617-4801-B57A-3D37D76304ED}" sibTransId="{FF3DB028-F0F5-4284-8843-F84F9DADFCEE}"/>
    <dgm:cxn modelId="{141F23A5-6A04-49BE-A593-257971488539}" type="presOf" srcId="{C74C0CF5-9B9B-426B-9356-209D99D192DF}" destId="{D252C755-7135-4623-95C0-1380A84DD0BC}" srcOrd="0" destOrd="0" presId="urn:microsoft.com/office/officeart/2005/8/layout/vList2"/>
    <dgm:cxn modelId="{7E5C7BC0-5A03-4FE1-8CE8-49D4537C52E6}" type="presOf" srcId="{F1DD2E81-9FB6-4B94-84CB-8C354D33C217}" destId="{4ED35014-0D17-40C4-ABE8-F9A4CBDF2414}" srcOrd="0" destOrd="0" presId="urn:microsoft.com/office/officeart/2005/8/layout/vList2"/>
    <dgm:cxn modelId="{0507AEF2-4AE5-448E-BAAD-8A7A3FD647B2}" srcId="{C74C0CF5-9B9B-426B-9356-209D99D192DF}" destId="{BA3CBD67-B126-40BA-8CF9-C38B7A56970A}" srcOrd="0" destOrd="0" parTransId="{E374FD21-AF08-418E-B47C-69A5A12B9DC4}" sibTransId="{EB156B55-A183-4C94-8E9B-DA93560E9D5B}"/>
    <dgm:cxn modelId="{E54D1571-AB01-4198-8EA8-82C954B9FAB8}" type="presParOf" srcId="{4ED35014-0D17-40C4-ABE8-F9A4CBDF2414}" destId="{9F001015-CE4B-4E3A-BD31-0256DB058630}" srcOrd="0" destOrd="0" presId="urn:microsoft.com/office/officeart/2005/8/layout/vList2"/>
    <dgm:cxn modelId="{F6B6D6E0-0D44-4C4A-B28E-A99A879FD31E}" type="presParOf" srcId="{4ED35014-0D17-40C4-ABE8-F9A4CBDF2414}" destId="{F039C505-C07B-46E6-8536-32B947A8E124}" srcOrd="1" destOrd="0" presId="urn:microsoft.com/office/officeart/2005/8/layout/vList2"/>
    <dgm:cxn modelId="{A791B202-55A4-4139-B8D9-5E6185D08F18}" type="presParOf" srcId="{4ED35014-0D17-40C4-ABE8-F9A4CBDF2414}" destId="{38E320C6-962E-4B11-B50D-F96CFE1B5B5D}" srcOrd="2" destOrd="0" presId="urn:microsoft.com/office/officeart/2005/8/layout/vList2"/>
    <dgm:cxn modelId="{FCED633D-CDAF-4D3E-BCF2-918A0643CF02}" type="presParOf" srcId="{4ED35014-0D17-40C4-ABE8-F9A4CBDF2414}" destId="{25C0B4D1-F8B0-4EFE-84EB-11BEE5B8C664}" srcOrd="3" destOrd="0" presId="urn:microsoft.com/office/officeart/2005/8/layout/vList2"/>
    <dgm:cxn modelId="{A622554B-3688-4090-BE7A-514025942E67}" type="presParOf" srcId="{4ED35014-0D17-40C4-ABE8-F9A4CBDF2414}" destId="{D252C755-7135-4623-95C0-1380A84DD0BC}" srcOrd="4" destOrd="0" presId="urn:microsoft.com/office/officeart/2005/8/layout/vList2"/>
    <dgm:cxn modelId="{B36EEB95-655B-408D-83F8-1D95783FEB2B}" type="presParOf" srcId="{4ED35014-0D17-40C4-ABE8-F9A4CBDF2414}" destId="{97CEEA41-B0A2-4807-8C2A-A6D6136C09DA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6CD98C-D8FD-47CF-869F-30E38B447779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</dgm:pt>
    <dgm:pt modelId="{EDBE19EE-344D-43EF-A229-7EA285AC17ED}">
      <dgm:prSet phldrT="[Text]"/>
      <dgm:spPr/>
      <dgm:t>
        <a:bodyPr/>
        <a:lstStyle/>
        <a:p>
          <a:r>
            <a:rPr lang="en-US" dirty="0"/>
            <a:t>“That’s Crazy”</a:t>
          </a:r>
        </a:p>
      </dgm:t>
    </dgm:pt>
    <dgm:pt modelId="{7AB4DE54-FAF4-4458-A64D-629B8C7E0B67}" type="sibTrans" cxnId="{C7FA02E0-4628-4344-9644-69BA62960D57}">
      <dgm:prSet/>
      <dgm:spPr/>
      <dgm:t>
        <a:bodyPr/>
        <a:lstStyle/>
        <a:p>
          <a:endParaRPr lang="en-US"/>
        </a:p>
      </dgm:t>
    </dgm:pt>
    <dgm:pt modelId="{FF4A1723-A4CE-49EB-A4C5-BDAE22926516}" type="parTrans" cxnId="{C7FA02E0-4628-4344-9644-69BA62960D57}">
      <dgm:prSet/>
      <dgm:spPr/>
      <dgm:t>
        <a:bodyPr/>
        <a:lstStyle/>
        <a:p>
          <a:endParaRPr lang="en-US"/>
        </a:p>
      </dgm:t>
    </dgm:pt>
    <dgm:pt modelId="{0CEA3FB8-2C1A-4671-8843-91D7AE7FC914}" type="pres">
      <dgm:prSet presAssocID="{8C6CD98C-D8FD-47CF-869F-30E38B447779}" presName="Name0" presStyleCnt="0">
        <dgm:presLayoutVars>
          <dgm:dir/>
          <dgm:animLvl val="lvl"/>
          <dgm:resizeHandles val="exact"/>
        </dgm:presLayoutVars>
      </dgm:prSet>
      <dgm:spPr/>
    </dgm:pt>
    <dgm:pt modelId="{E341B8F4-E95C-40E7-B8B9-9320B9D8D730}" type="pres">
      <dgm:prSet presAssocID="{8C6CD98C-D8FD-47CF-869F-30E38B447779}" presName="dummy" presStyleCnt="0"/>
      <dgm:spPr/>
    </dgm:pt>
    <dgm:pt modelId="{3653C059-F931-4DDB-B8A5-B916AA2827B6}" type="pres">
      <dgm:prSet presAssocID="{8C6CD98C-D8FD-47CF-869F-30E38B447779}" presName="linH" presStyleCnt="0"/>
      <dgm:spPr/>
    </dgm:pt>
    <dgm:pt modelId="{996D121F-23D4-4771-80F0-C76780C8E884}" type="pres">
      <dgm:prSet presAssocID="{8C6CD98C-D8FD-47CF-869F-30E38B447779}" presName="padding1" presStyleCnt="0"/>
      <dgm:spPr/>
    </dgm:pt>
    <dgm:pt modelId="{193D24C0-9483-4355-8161-43868C8AE4FA}" type="pres">
      <dgm:prSet presAssocID="{EDBE19EE-344D-43EF-A229-7EA285AC17ED}" presName="linV" presStyleCnt="0"/>
      <dgm:spPr/>
    </dgm:pt>
    <dgm:pt modelId="{EEEF9806-15CD-44B4-A3D1-54EE6865C747}" type="pres">
      <dgm:prSet presAssocID="{EDBE19EE-344D-43EF-A229-7EA285AC17ED}" presName="spVertical1" presStyleCnt="0"/>
      <dgm:spPr/>
    </dgm:pt>
    <dgm:pt modelId="{DC9379E6-9359-473F-B735-BAEE0451FF22}" type="pres">
      <dgm:prSet presAssocID="{EDBE19EE-344D-43EF-A229-7EA285AC17ED}" presName="par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4FF2EB87-F59C-45F6-BE74-CA70CC25305F}" type="pres">
      <dgm:prSet presAssocID="{EDBE19EE-344D-43EF-A229-7EA285AC17ED}" presName="spVertical2" presStyleCnt="0"/>
      <dgm:spPr/>
    </dgm:pt>
    <dgm:pt modelId="{279CC93A-566E-46F0-AB35-15F8FA3102B0}" type="pres">
      <dgm:prSet presAssocID="{EDBE19EE-344D-43EF-A229-7EA285AC17ED}" presName="spVertical3" presStyleCnt="0"/>
      <dgm:spPr/>
    </dgm:pt>
    <dgm:pt modelId="{C84B03B9-A80B-493A-AB9F-2615700406EB}" type="pres">
      <dgm:prSet presAssocID="{8C6CD98C-D8FD-47CF-869F-30E38B447779}" presName="padding2" presStyleCnt="0"/>
      <dgm:spPr/>
    </dgm:pt>
    <dgm:pt modelId="{73DBEB13-CCAE-4E4A-98BE-6CBD03365277}" type="pres">
      <dgm:prSet presAssocID="{8C6CD98C-D8FD-47CF-869F-30E38B447779}" presName="negArrow" presStyleCnt="0"/>
      <dgm:spPr/>
    </dgm:pt>
    <dgm:pt modelId="{E8CD7EF4-F118-493B-B77D-070B11AE9AB9}" type="pres">
      <dgm:prSet presAssocID="{8C6CD98C-D8FD-47CF-869F-30E38B447779}" presName="backgroundArrow" presStyleLbl="node1" presStyleIdx="0" presStyleCnt="1"/>
      <dgm:spPr/>
    </dgm:pt>
  </dgm:ptLst>
  <dgm:cxnLst>
    <dgm:cxn modelId="{1C330C0C-31EE-4961-86C8-E887BE5DBF97}" type="presOf" srcId="{8C6CD98C-D8FD-47CF-869F-30E38B447779}" destId="{0CEA3FB8-2C1A-4671-8843-91D7AE7FC914}" srcOrd="0" destOrd="0" presId="urn:microsoft.com/office/officeart/2005/8/layout/hProcess3"/>
    <dgm:cxn modelId="{1DD092CA-CAFA-4A08-AC6A-7652EC9EB22D}" type="presOf" srcId="{EDBE19EE-344D-43EF-A229-7EA285AC17ED}" destId="{DC9379E6-9359-473F-B735-BAEE0451FF22}" srcOrd="0" destOrd="0" presId="urn:microsoft.com/office/officeart/2005/8/layout/hProcess3"/>
    <dgm:cxn modelId="{C7FA02E0-4628-4344-9644-69BA62960D57}" srcId="{8C6CD98C-D8FD-47CF-869F-30E38B447779}" destId="{EDBE19EE-344D-43EF-A229-7EA285AC17ED}" srcOrd="0" destOrd="0" parTransId="{FF4A1723-A4CE-49EB-A4C5-BDAE22926516}" sibTransId="{7AB4DE54-FAF4-4458-A64D-629B8C7E0B67}"/>
    <dgm:cxn modelId="{1D800B7D-6D36-4855-A1A2-8B9E568AE7C1}" type="presParOf" srcId="{0CEA3FB8-2C1A-4671-8843-91D7AE7FC914}" destId="{E341B8F4-E95C-40E7-B8B9-9320B9D8D730}" srcOrd="0" destOrd="0" presId="urn:microsoft.com/office/officeart/2005/8/layout/hProcess3"/>
    <dgm:cxn modelId="{02A7B749-B90C-4AC2-9AEA-063BB1731079}" type="presParOf" srcId="{0CEA3FB8-2C1A-4671-8843-91D7AE7FC914}" destId="{3653C059-F931-4DDB-B8A5-B916AA2827B6}" srcOrd="1" destOrd="0" presId="urn:microsoft.com/office/officeart/2005/8/layout/hProcess3"/>
    <dgm:cxn modelId="{5ED3C284-60E1-43C5-A4C7-0EFF66336590}" type="presParOf" srcId="{3653C059-F931-4DDB-B8A5-B916AA2827B6}" destId="{996D121F-23D4-4771-80F0-C76780C8E884}" srcOrd="0" destOrd="0" presId="urn:microsoft.com/office/officeart/2005/8/layout/hProcess3"/>
    <dgm:cxn modelId="{7FC29EFA-6A04-4C08-A1B4-15D97C2D03FE}" type="presParOf" srcId="{3653C059-F931-4DDB-B8A5-B916AA2827B6}" destId="{193D24C0-9483-4355-8161-43868C8AE4FA}" srcOrd="1" destOrd="0" presId="urn:microsoft.com/office/officeart/2005/8/layout/hProcess3"/>
    <dgm:cxn modelId="{7CB1C508-7A7D-4DF1-AC82-3BCC6AE77E1E}" type="presParOf" srcId="{193D24C0-9483-4355-8161-43868C8AE4FA}" destId="{EEEF9806-15CD-44B4-A3D1-54EE6865C747}" srcOrd="0" destOrd="0" presId="urn:microsoft.com/office/officeart/2005/8/layout/hProcess3"/>
    <dgm:cxn modelId="{9B6C06AD-FC8E-442D-AA6A-04857A4A9233}" type="presParOf" srcId="{193D24C0-9483-4355-8161-43868C8AE4FA}" destId="{DC9379E6-9359-473F-B735-BAEE0451FF22}" srcOrd="1" destOrd="0" presId="urn:microsoft.com/office/officeart/2005/8/layout/hProcess3"/>
    <dgm:cxn modelId="{4E4FFA26-8045-4CA8-96E3-A525329765CA}" type="presParOf" srcId="{193D24C0-9483-4355-8161-43868C8AE4FA}" destId="{4FF2EB87-F59C-45F6-BE74-CA70CC25305F}" srcOrd="2" destOrd="0" presId="urn:microsoft.com/office/officeart/2005/8/layout/hProcess3"/>
    <dgm:cxn modelId="{38AF3F2A-BF38-4ED3-B285-520D25BAC9C5}" type="presParOf" srcId="{193D24C0-9483-4355-8161-43868C8AE4FA}" destId="{279CC93A-566E-46F0-AB35-15F8FA3102B0}" srcOrd="3" destOrd="0" presId="urn:microsoft.com/office/officeart/2005/8/layout/hProcess3"/>
    <dgm:cxn modelId="{FD633199-96AB-4815-9322-7E0AA3EB1272}" type="presParOf" srcId="{3653C059-F931-4DDB-B8A5-B916AA2827B6}" destId="{C84B03B9-A80B-493A-AB9F-2615700406EB}" srcOrd="2" destOrd="0" presId="urn:microsoft.com/office/officeart/2005/8/layout/hProcess3"/>
    <dgm:cxn modelId="{5BD8A846-D043-4F39-B04A-8505BE09E1D0}" type="presParOf" srcId="{3653C059-F931-4DDB-B8A5-B916AA2827B6}" destId="{73DBEB13-CCAE-4E4A-98BE-6CBD03365277}" srcOrd="3" destOrd="0" presId="urn:microsoft.com/office/officeart/2005/8/layout/hProcess3"/>
    <dgm:cxn modelId="{BB559CBA-7732-41B2-86EB-F1725DA7E1AB}" type="presParOf" srcId="{3653C059-F931-4DDB-B8A5-B916AA2827B6}" destId="{E8CD7EF4-F118-493B-B77D-070B11AE9AB9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36DDF5E-F6BC-45CC-8386-2A3E8F37071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E8D1EC-6E8D-4E46-A552-B8534E1EA575}">
      <dgm:prSet phldrT="[Text]" custT="1"/>
      <dgm:spPr/>
      <dgm:t>
        <a:bodyPr/>
        <a:lstStyle/>
        <a:p>
          <a:r>
            <a:rPr lang="en-US" sz="2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Meet &amp; greet with family</a:t>
          </a:r>
        </a:p>
      </dgm:t>
    </dgm:pt>
    <dgm:pt modelId="{DAA977D0-FF7B-43A8-8B72-9A437E6D143D}" type="parTrans" cxnId="{14DB5AD9-DF07-44A4-8B20-11EED277534C}">
      <dgm:prSet/>
      <dgm:spPr/>
      <dgm:t>
        <a:bodyPr/>
        <a:lstStyle/>
        <a:p>
          <a:endParaRPr lang="en-US"/>
        </a:p>
      </dgm:t>
    </dgm:pt>
    <dgm:pt modelId="{AEB0EBB4-FC60-4BA8-88AE-DF8A3F1BB765}" type="sibTrans" cxnId="{14DB5AD9-DF07-44A4-8B20-11EED277534C}">
      <dgm:prSet/>
      <dgm:spPr/>
      <dgm:t>
        <a:bodyPr/>
        <a:lstStyle/>
        <a:p>
          <a:endParaRPr lang="en-US"/>
        </a:p>
      </dgm:t>
    </dgm:pt>
    <dgm:pt modelId="{920A883F-FE7A-424F-8D9B-89C12C22BEC4}">
      <dgm:prSet phldrT="[Text]" custT="1"/>
      <dgm:spPr/>
      <dgm:t>
        <a:bodyPr/>
        <a:lstStyle/>
        <a:p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museum</a:t>
          </a:r>
        </a:p>
      </dgm:t>
    </dgm:pt>
    <dgm:pt modelId="{7992266E-910A-4B9F-9A85-DF1B99FCFB6A}" type="parTrans" cxnId="{718FDA41-A46D-47B6-A12B-F435A99CB74D}">
      <dgm:prSet/>
      <dgm:spPr/>
      <dgm:t>
        <a:bodyPr/>
        <a:lstStyle/>
        <a:p>
          <a:endParaRPr lang="en-US"/>
        </a:p>
      </dgm:t>
    </dgm:pt>
    <dgm:pt modelId="{14100587-B731-461F-8914-70AE37CEED5B}" type="sibTrans" cxnId="{718FDA41-A46D-47B6-A12B-F435A99CB74D}">
      <dgm:prSet/>
      <dgm:spPr/>
      <dgm:t>
        <a:bodyPr/>
        <a:lstStyle/>
        <a:p>
          <a:endParaRPr lang="en-US"/>
        </a:p>
      </dgm:t>
    </dgm:pt>
    <dgm:pt modelId="{CDDA49A2-9814-489A-BBB6-2F7B226705D7}">
      <dgm:prSet phldrT="[Text]"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Convocation Center</a:t>
          </a:r>
        </a:p>
      </dgm:t>
    </dgm:pt>
    <dgm:pt modelId="{54BD8B74-9017-41A9-BDB3-9176645FE1EF}" type="parTrans" cxnId="{CF0377AF-62FA-4835-A73A-13DBB5E6263A}">
      <dgm:prSet/>
      <dgm:spPr/>
      <dgm:t>
        <a:bodyPr/>
        <a:lstStyle/>
        <a:p>
          <a:endParaRPr lang="en-US"/>
        </a:p>
      </dgm:t>
    </dgm:pt>
    <dgm:pt modelId="{BEECA2BF-1BE9-4FB5-8A0E-1CCADBA746B4}" type="sibTrans" cxnId="{CF0377AF-62FA-4835-A73A-13DBB5E6263A}">
      <dgm:prSet/>
      <dgm:spPr/>
      <dgm:t>
        <a:bodyPr/>
        <a:lstStyle/>
        <a:p>
          <a:endParaRPr lang="en-US"/>
        </a:p>
      </dgm:t>
    </dgm:pt>
    <dgm:pt modelId="{EB7E4220-F906-4969-A8CD-504F2DF5D2A1}">
      <dgm:prSet phldrT="[Text]"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Lunch and Parent-Child Expectations</a:t>
          </a:r>
        </a:p>
      </dgm:t>
    </dgm:pt>
    <dgm:pt modelId="{89AC5868-0E8D-4D6D-A48F-F28981306FB5}" type="parTrans" cxnId="{072B49E4-0877-46A6-AF6D-27BF0CC029CD}">
      <dgm:prSet/>
      <dgm:spPr/>
      <dgm:t>
        <a:bodyPr/>
        <a:lstStyle/>
        <a:p>
          <a:endParaRPr lang="en-US"/>
        </a:p>
      </dgm:t>
    </dgm:pt>
    <dgm:pt modelId="{39B2471D-6EFF-486B-ADBD-A5528FE3BA42}" type="sibTrans" cxnId="{072B49E4-0877-46A6-AF6D-27BF0CC029CD}">
      <dgm:prSet/>
      <dgm:spPr/>
      <dgm:t>
        <a:bodyPr/>
        <a:lstStyle/>
        <a:p>
          <a:endParaRPr lang="en-US"/>
        </a:p>
      </dgm:t>
    </dgm:pt>
    <dgm:pt modelId="{8B70AD44-76B9-45D3-8B1E-DBA1332F616D}">
      <dgm:prSet phldrT="[Text]"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President </a:t>
          </a:r>
        </a:p>
      </dgm:t>
    </dgm:pt>
    <dgm:pt modelId="{9C0061FE-4DA1-4006-AA39-4DD2FEF6017C}" type="parTrans" cxnId="{194F81F1-0C8A-4422-96F5-AFA7500450A1}">
      <dgm:prSet/>
      <dgm:spPr/>
      <dgm:t>
        <a:bodyPr/>
        <a:lstStyle/>
        <a:p>
          <a:endParaRPr lang="en-US"/>
        </a:p>
      </dgm:t>
    </dgm:pt>
    <dgm:pt modelId="{560D257D-E4B5-4830-A721-812E03171B1D}" type="sibTrans" cxnId="{194F81F1-0C8A-4422-96F5-AFA7500450A1}">
      <dgm:prSet/>
      <dgm:spPr/>
      <dgm:t>
        <a:bodyPr/>
        <a:lstStyle/>
        <a:p>
          <a:endParaRPr lang="en-US"/>
        </a:p>
      </dgm:t>
    </dgm:pt>
    <dgm:pt modelId="{14AC06AC-DD4D-42BF-92C1-4AD764994A46}">
      <dgm:prSet phldrT="[Text]"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Theatre</a:t>
          </a:r>
        </a:p>
      </dgm:t>
    </dgm:pt>
    <dgm:pt modelId="{D6EEB8B9-F702-4A2A-8F33-D55163B7B103}" type="parTrans" cxnId="{86A80FD4-B7EC-40F2-85DE-1F28B6D41A25}">
      <dgm:prSet/>
      <dgm:spPr/>
      <dgm:t>
        <a:bodyPr/>
        <a:lstStyle/>
        <a:p>
          <a:endParaRPr lang="en-US"/>
        </a:p>
      </dgm:t>
    </dgm:pt>
    <dgm:pt modelId="{85C65410-0221-4F33-BD15-C772D535FD86}" type="sibTrans" cxnId="{86A80FD4-B7EC-40F2-85DE-1F28B6D41A25}">
      <dgm:prSet/>
      <dgm:spPr/>
      <dgm:t>
        <a:bodyPr/>
        <a:lstStyle/>
        <a:p>
          <a:endParaRPr lang="en-US"/>
        </a:p>
      </dgm:t>
    </dgm:pt>
    <dgm:pt modelId="{1DE50AE0-ED1F-4DCB-ABFB-96C3E4CD0EF2}" type="pres">
      <dgm:prSet presAssocID="{336DDF5E-F6BC-45CC-8386-2A3E8F37071A}" presName="vert0" presStyleCnt="0">
        <dgm:presLayoutVars>
          <dgm:dir/>
          <dgm:animOne val="branch"/>
          <dgm:animLvl val="lvl"/>
        </dgm:presLayoutVars>
      </dgm:prSet>
      <dgm:spPr/>
    </dgm:pt>
    <dgm:pt modelId="{07AC96A8-F80F-4E9C-9EE2-69B9AA6A37BE}" type="pres">
      <dgm:prSet presAssocID="{2DE8D1EC-6E8D-4E46-A552-B8534E1EA575}" presName="thickLine" presStyleLbl="alignNode1" presStyleIdx="0" presStyleCnt="6"/>
      <dgm:spPr/>
    </dgm:pt>
    <dgm:pt modelId="{B560805C-C466-4719-A10B-58EB9F02A897}" type="pres">
      <dgm:prSet presAssocID="{2DE8D1EC-6E8D-4E46-A552-B8534E1EA575}" presName="horz1" presStyleCnt="0"/>
      <dgm:spPr/>
    </dgm:pt>
    <dgm:pt modelId="{A60A1BEC-39EE-4A09-B48A-7C5932CD1F3A}" type="pres">
      <dgm:prSet presAssocID="{2DE8D1EC-6E8D-4E46-A552-B8534E1EA575}" presName="tx1" presStyleLbl="revTx" presStyleIdx="0" presStyleCnt="6" custLinFactNeighborX="17354" custLinFactNeighborY="-293"/>
      <dgm:spPr/>
    </dgm:pt>
    <dgm:pt modelId="{F6040A49-297D-4FEA-9FB6-387029B684D9}" type="pres">
      <dgm:prSet presAssocID="{2DE8D1EC-6E8D-4E46-A552-B8534E1EA575}" presName="vert1" presStyleCnt="0"/>
      <dgm:spPr/>
    </dgm:pt>
    <dgm:pt modelId="{288525A5-34C0-4750-BC54-563834ADA823}" type="pres">
      <dgm:prSet presAssocID="{920A883F-FE7A-424F-8D9B-89C12C22BEC4}" presName="thickLine" presStyleLbl="alignNode1" presStyleIdx="1" presStyleCnt="6"/>
      <dgm:spPr/>
    </dgm:pt>
    <dgm:pt modelId="{F7E7E90C-503C-4ADF-9FE6-B36B83654187}" type="pres">
      <dgm:prSet presAssocID="{920A883F-FE7A-424F-8D9B-89C12C22BEC4}" presName="horz1" presStyleCnt="0"/>
      <dgm:spPr/>
    </dgm:pt>
    <dgm:pt modelId="{9E722079-95FA-443E-9085-0FA1B9A0FDAC}" type="pres">
      <dgm:prSet presAssocID="{920A883F-FE7A-424F-8D9B-89C12C22BEC4}" presName="tx1" presStyleLbl="revTx" presStyleIdx="1" presStyleCnt="6" custLinFactNeighborX="-5908" custLinFactNeighborY="-8927"/>
      <dgm:spPr/>
    </dgm:pt>
    <dgm:pt modelId="{0AF24DE7-DED7-4307-A465-A0EE6FD95382}" type="pres">
      <dgm:prSet presAssocID="{920A883F-FE7A-424F-8D9B-89C12C22BEC4}" presName="vert1" presStyleCnt="0"/>
      <dgm:spPr/>
    </dgm:pt>
    <dgm:pt modelId="{4ADAFC5C-3256-4029-9C5E-9F741B0B1A7E}" type="pres">
      <dgm:prSet presAssocID="{CDDA49A2-9814-489A-BBB6-2F7B226705D7}" presName="thickLine" presStyleLbl="alignNode1" presStyleIdx="2" presStyleCnt="6"/>
      <dgm:spPr/>
    </dgm:pt>
    <dgm:pt modelId="{6DBBC1BC-A3E1-4C33-A588-4D09EBC9AAC8}" type="pres">
      <dgm:prSet presAssocID="{CDDA49A2-9814-489A-BBB6-2F7B226705D7}" presName="horz1" presStyleCnt="0"/>
      <dgm:spPr/>
    </dgm:pt>
    <dgm:pt modelId="{E18B52E4-E694-4E2B-B757-6A4827A15678}" type="pres">
      <dgm:prSet presAssocID="{CDDA49A2-9814-489A-BBB6-2F7B226705D7}" presName="tx1" presStyleLbl="revTx" presStyleIdx="2" presStyleCnt="6"/>
      <dgm:spPr/>
    </dgm:pt>
    <dgm:pt modelId="{51AA3E81-2AB4-412C-9692-57EE693C2F74}" type="pres">
      <dgm:prSet presAssocID="{CDDA49A2-9814-489A-BBB6-2F7B226705D7}" presName="vert1" presStyleCnt="0"/>
      <dgm:spPr/>
    </dgm:pt>
    <dgm:pt modelId="{6546DB1F-B4A3-4B2A-8440-4C91E0D4D3B3}" type="pres">
      <dgm:prSet presAssocID="{EB7E4220-F906-4969-A8CD-504F2DF5D2A1}" presName="thickLine" presStyleLbl="alignNode1" presStyleIdx="3" presStyleCnt="6"/>
      <dgm:spPr/>
    </dgm:pt>
    <dgm:pt modelId="{35C63A48-B372-4812-BF76-B2E971B91502}" type="pres">
      <dgm:prSet presAssocID="{EB7E4220-F906-4969-A8CD-504F2DF5D2A1}" presName="horz1" presStyleCnt="0"/>
      <dgm:spPr/>
    </dgm:pt>
    <dgm:pt modelId="{FDB9F3EA-945D-46CC-90F8-4B55BFE58274}" type="pres">
      <dgm:prSet presAssocID="{EB7E4220-F906-4969-A8CD-504F2DF5D2A1}" presName="tx1" presStyleLbl="revTx" presStyleIdx="3" presStyleCnt="6"/>
      <dgm:spPr/>
    </dgm:pt>
    <dgm:pt modelId="{D5098726-6C31-40CC-92E9-365BDBE2A699}" type="pres">
      <dgm:prSet presAssocID="{EB7E4220-F906-4969-A8CD-504F2DF5D2A1}" presName="vert1" presStyleCnt="0"/>
      <dgm:spPr/>
    </dgm:pt>
    <dgm:pt modelId="{9AB56A52-EE98-4D1A-ADD2-17DE9FBAA75D}" type="pres">
      <dgm:prSet presAssocID="{8B70AD44-76B9-45D3-8B1E-DBA1332F616D}" presName="thickLine" presStyleLbl="alignNode1" presStyleIdx="4" presStyleCnt="6"/>
      <dgm:spPr/>
    </dgm:pt>
    <dgm:pt modelId="{D9C9E550-ECD9-49DC-986D-DF468AED9C5C}" type="pres">
      <dgm:prSet presAssocID="{8B70AD44-76B9-45D3-8B1E-DBA1332F616D}" presName="horz1" presStyleCnt="0"/>
      <dgm:spPr/>
    </dgm:pt>
    <dgm:pt modelId="{CA47A207-9B78-4EA9-BD8E-D43A941DB77E}" type="pres">
      <dgm:prSet presAssocID="{8B70AD44-76B9-45D3-8B1E-DBA1332F616D}" presName="tx1" presStyleLbl="revTx" presStyleIdx="4" presStyleCnt="6"/>
      <dgm:spPr/>
    </dgm:pt>
    <dgm:pt modelId="{456366ED-46B5-4C23-9F44-F96D5240A021}" type="pres">
      <dgm:prSet presAssocID="{8B70AD44-76B9-45D3-8B1E-DBA1332F616D}" presName="vert1" presStyleCnt="0"/>
      <dgm:spPr/>
    </dgm:pt>
    <dgm:pt modelId="{9D4FFA76-21E3-4658-9BDE-2AF3B7944B31}" type="pres">
      <dgm:prSet presAssocID="{14AC06AC-DD4D-42BF-92C1-4AD764994A46}" presName="thickLine" presStyleLbl="alignNode1" presStyleIdx="5" presStyleCnt="6"/>
      <dgm:spPr/>
    </dgm:pt>
    <dgm:pt modelId="{17689961-9DED-4575-AAD0-5312F7B39F5F}" type="pres">
      <dgm:prSet presAssocID="{14AC06AC-DD4D-42BF-92C1-4AD764994A46}" presName="horz1" presStyleCnt="0"/>
      <dgm:spPr/>
    </dgm:pt>
    <dgm:pt modelId="{5827DE84-053C-4568-B6E3-6E4FF42251F1}" type="pres">
      <dgm:prSet presAssocID="{14AC06AC-DD4D-42BF-92C1-4AD764994A46}" presName="tx1" presStyleLbl="revTx" presStyleIdx="5" presStyleCnt="6"/>
      <dgm:spPr/>
    </dgm:pt>
    <dgm:pt modelId="{F324F1C3-6D89-446D-BA82-8B9D202E9A68}" type="pres">
      <dgm:prSet presAssocID="{14AC06AC-DD4D-42BF-92C1-4AD764994A46}" presName="vert1" presStyleCnt="0"/>
      <dgm:spPr/>
    </dgm:pt>
  </dgm:ptLst>
  <dgm:cxnLst>
    <dgm:cxn modelId="{A42A7204-3D66-4610-B5E8-6C3AB8D0B3BD}" type="presOf" srcId="{2DE8D1EC-6E8D-4E46-A552-B8534E1EA575}" destId="{A60A1BEC-39EE-4A09-B48A-7C5932CD1F3A}" srcOrd="0" destOrd="0" presId="urn:microsoft.com/office/officeart/2008/layout/LinedList"/>
    <dgm:cxn modelId="{0E1E850E-986F-44C1-94CD-7BC00F5C3879}" type="presOf" srcId="{8B70AD44-76B9-45D3-8B1E-DBA1332F616D}" destId="{CA47A207-9B78-4EA9-BD8E-D43A941DB77E}" srcOrd="0" destOrd="0" presId="urn:microsoft.com/office/officeart/2008/layout/LinedList"/>
    <dgm:cxn modelId="{FB710240-C25F-4D8D-B803-341780F1B267}" type="presOf" srcId="{EB7E4220-F906-4969-A8CD-504F2DF5D2A1}" destId="{FDB9F3EA-945D-46CC-90F8-4B55BFE58274}" srcOrd="0" destOrd="0" presId="urn:microsoft.com/office/officeart/2008/layout/LinedList"/>
    <dgm:cxn modelId="{718FDA41-A46D-47B6-A12B-F435A99CB74D}" srcId="{336DDF5E-F6BC-45CC-8386-2A3E8F37071A}" destId="{920A883F-FE7A-424F-8D9B-89C12C22BEC4}" srcOrd="1" destOrd="0" parTransId="{7992266E-910A-4B9F-9A85-DF1B99FCFB6A}" sibTransId="{14100587-B731-461F-8914-70AE37CEED5B}"/>
    <dgm:cxn modelId="{4F779E79-FB35-40E6-A84C-05FA0014C96B}" type="presOf" srcId="{920A883F-FE7A-424F-8D9B-89C12C22BEC4}" destId="{9E722079-95FA-443E-9085-0FA1B9A0FDAC}" srcOrd="0" destOrd="0" presId="urn:microsoft.com/office/officeart/2008/layout/LinedList"/>
    <dgm:cxn modelId="{CF0377AF-62FA-4835-A73A-13DBB5E6263A}" srcId="{336DDF5E-F6BC-45CC-8386-2A3E8F37071A}" destId="{CDDA49A2-9814-489A-BBB6-2F7B226705D7}" srcOrd="2" destOrd="0" parTransId="{54BD8B74-9017-41A9-BDB3-9176645FE1EF}" sibTransId="{BEECA2BF-1BE9-4FB5-8A0E-1CCADBA746B4}"/>
    <dgm:cxn modelId="{0D6D79BA-B0B8-4EB5-9DFF-5FFDCA0BFDF0}" type="presOf" srcId="{14AC06AC-DD4D-42BF-92C1-4AD764994A46}" destId="{5827DE84-053C-4568-B6E3-6E4FF42251F1}" srcOrd="0" destOrd="0" presId="urn:microsoft.com/office/officeart/2008/layout/LinedList"/>
    <dgm:cxn modelId="{FF720ABE-44D9-487F-8DFC-153374398806}" type="presOf" srcId="{336DDF5E-F6BC-45CC-8386-2A3E8F37071A}" destId="{1DE50AE0-ED1F-4DCB-ABFB-96C3E4CD0EF2}" srcOrd="0" destOrd="0" presId="urn:microsoft.com/office/officeart/2008/layout/LinedList"/>
    <dgm:cxn modelId="{86A80FD4-B7EC-40F2-85DE-1F28B6D41A25}" srcId="{336DDF5E-F6BC-45CC-8386-2A3E8F37071A}" destId="{14AC06AC-DD4D-42BF-92C1-4AD764994A46}" srcOrd="5" destOrd="0" parTransId="{D6EEB8B9-F702-4A2A-8F33-D55163B7B103}" sibTransId="{85C65410-0221-4F33-BD15-C772D535FD86}"/>
    <dgm:cxn modelId="{9AC84AD8-08B2-4209-A197-A01A48F033A2}" type="presOf" srcId="{CDDA49A2-9814-489A-BBB6-2F7B226705D7}" destId="{E18B52E4-E694-4E2B-B757-6A4827A15678}" srcOrd="0" destOrd="0" presId="urn:microsoft.com/office/officeart/2008/layout/LinedList"/>
    <dgm:cxn modelId="{14DB5AD9-DF07-44A4-8B20-11EED277534C}" srcId="{336DDF5E-F6BC-45CC-8386-2A3E8F37071A}" destId="{2DE8D1EC-6E8D-4E46-A552-B8534E1EA575}" srcOrd="0" destOrd="0" parTransId="{DAA977D0-FF7B-43A8-8B72-9A437E6D143D}" sibTransId="{AEB0EBB4-FC60-4BA8-88AE-DF8A3F1BB765}"/>
    <dgm:cxn modelId="{072B49E4-0877-46A6-AF6D-27BF0CC029CD}" srcId="{336DDF5E-F6BC-45CC-8386-2A3E8F37071A}" destId="{EB7E4220-F906-4969-A8CD-504F2DF5D2A1}" srcOrd="3" destOrd="0" parTransId="{89AC5868-0E8D-4D6D-A48F-F28981306FB5}" sibTransId="{39B2471D-6EFF-486B-ADBD-A5528FE3BA42}"/>
    <dgm:cxn modelId="{194F81F1-0C8A-4422-96F5-AFA7500450A1}" srcId="{336DDF5E-F6BC-45CC-8386-2A3E8F37071A}" destId="{8B70AD44-76B9-45D3-8B1E-DBA1332F616D}" srcOrd="4" destOrd="0" parTransId="{9C0061FE-4DA1-4006-AA39-4DD2FEF6017C}" sibTransId="{560D257D-E4B5-4830-A721-812E03171B1D}"/>
    <dgm:cxn modelId="{4C902A65-1A05-45F8-A5E0-77ED1327BD4E}" type="presParOf" srcId="{1DE50AE0-ED1F-4DCB-ABFB-96C3E4CD0EF2}" destId="{07AC96A8-F80F-4E9C-9EE2-69B9AA6A37BE}" srcOrd="0" destOrd="0" presId="urn:microsoft.com/office/officeart/2008/layout/LinedList"/>
    <dgm:cxn modelId="{EC65EA33-6F20-4F51-BD6B-4FC32C66ED4D}" type="presParOf" srcId="{1DE50AE0-ED1F-4DCB-ABFB-96C3E4CD0EF2}" destId="{B560805C-C466-4719-A10B-58EB9F02A897}" srcOrd="1" destOrd="0" presId="urn:microsoft.com/office/officeart/2008/layout/LinedList"/>
    <dgm:cxn modelId="{26149438-C653-43B0-98F3-804AA1819E4C}" type="presParOf" srcId="{B560805C-C466-4719-A10B-58EB9F02A897}" destId="{A60A1BEC-39EE-4A09-B48A-7C5932CD1F3A}" srcOrd="0" destOrd="0" presId="urn:microsoft.com/office/officeart/2008/layout/LinedList"/>
    <dgm:cxn modelId="{E5465E5F-CDEB-4BF4-A01F-310E25512E0B}" type="presParOf" srcId="{B560805C-C466-4719-A10B-58EB9F02A897}" destId="{F6040A49-297D-4FEA-9FB6-387029B684D9}" srcOrd="1" destOrd="0" presId="urn:microsoft.com/office/officeart/2008/layout/LinedList"/>
    <dgm:cxn modelId="{7A7F5B6B-B6ED-4503-A65F-2EDDFF3400B0}" type="presParOf" srcId="{1DE50AE0-ED1F-4DCB-ABFB-96C3E4CD0EF2}" destId="{288525A5-34C0-4750-BC54-563834ADA823}" srcOrd="2" destOrd="0" presId="urn:microsoft.com/office/officeart/2008/layout/LinedList"/>
    <dgm:cxn modelId="{DEE309A2-A012-4099-A146-102C85183082}" type="presParOf" srcId="{1DE50AE0-ED1F-4DCB-ABFB-96C3E4CD0EF2}" destId="{F7E7E90C-503C-4ADF-9FE6-B36B83654187}" srcOrd="3" destOrd="0" presId="urn:microsoft.com/office/officeart/2008/layout/LinedList"/>
    <dgm:cxn modelId="{AA33EA04-DF31-4256-9734-A059D4478500}" type="presParOf" srcId="{F7E7E90C-503C-4ADF-9FE6-B36B83654187}" destId="{9E722079-95FA-443E-9085-0FA1B9A0FDAC}" srcOrd="0" destOrd="0" presId="urn:microsoft.com/office/officeart/2008/layout/LinedList"/>
    <dgm:cxn modelId="{F8360152-19C2-4BA5-AEA5-FCBBF6D3D831}" type="presParOf" srcId="{F7E7E90C-503C-4ADF-9FE6-B36B83654187}" destId="{0AF24DE7-DED7-4307-A465-A0EE6FD95382}" srcOrd="1" destOrd="0" presId="urn:microsoft.com/office/officeart/2008/layout/LinedList"/>
    <dgm:cxn modelId="{84C7472A-9855-4AB0-B984-3E4C56772670}" type="presParOf" srcId="{1DE50AE0-ED1F-4DCB-ABFB-96C3E4CD0EF2}" destId="{4ADAFC5C-3256-4029-9C5E-9F741B0B1A7E}" srcOrd="4" destOrd="0" presId="urn:microsoft.com/office/officeart/2008/layout/LinedList"/>
    <dgm:cxn modelId="{A1CF8CCB-34BD-4ED7-83A9-4826ACDECC3F}" type="presParOf" srcId="{1DE50AE0-ED1F-4DCB-ABFB-96C3E4CD0EF2}" destId="{6DBBC1BC-A3E1-4C33-A588-4D09EBC9AAC8}" srcOrd="5" destOrd="0" presId="urn:microsoft.com/office/officeart/2008/layout/LinedList"/>
    <dgm:cxn modelId="{9EAF3995-587D-420C-8679-2B0EACCB704F}" type="presParOf" srcId="{6DBBC1BC-A3E1-4C33-A588-4D09EBC9AAC8}" destId="{E18B52E4-E694-4E2B-B757-6A4827A15678}" srcOrd="0" destOrd="0" presId="urn:microsoft.com/office/officeart/2008/layout/LinedList"/>
    <dgm:cxn modelId="{F8B7263F-A629-4EF1-B0DF-536C5DB1CB71}" type="presParOf" srcId="{6DBBC1BC-A3E1-4C33-A588-4D09EBC9AAC8}" destId="{51AA3E81-2AB4-412C-9692-57EE693C2F74}" srcOrd="1" destOrd="0" presId="urn:microsoft.com/office/officeart/2008/layout/LinedList"/>
    <dgm:cxn modelId="{0B1D903D-76B2-4D72-800C-92416B68B4F1}" type="presParOf" srcId="{1DE50AE0-ED1F-4DCB-ABFB-96C3E4CD0EF2}" destId="{6546DB1F-B4A3-4B2A-8440-4C91E0D4D3B3}" srcOrd="6" destOrd="0" presId="urn:microsoft.com/office/officeart/2008/layout/LinedList"/>
    <dgm:cxn modelId="{ACC1D826-ED73-474C-B210-0BF36E9673A4}" type="presParOf" srcId="{1DE50AE0-ED1F-4DCB-ABFB-96C3E4CD0EF2}" destId="{35C63A48-B372-4812-BF76-B2E971B91502}" srcOrd="7" destOrd="0" presId="urn:microsoft.com/office/officeart/2008/layout/LinedList"/>
    <dgm:cxn modelId="{2107E487-CFBC-4F9B-B450-8D0E89C88649}" type="presParOf" srcId="{35C63A48-B372-4812-BF76-B2E971B91502}" destId="{FDB9F3EA-945D-46CC-90F8-4B55BFE58274}" srcOrd="0" destOrd="0" presId="urn:microsoft.com/office/officeart/2008/layout/LinedList"/>
    <dgm:cxn modelId="{9A023C57-550D-426B-B385-DC50B7F1A52A}" type="presParOf" srcId="{35C63A48-B372-4812-BF76-B2E971B91502}" destId="{D5098726-6C31-40CC-92E9-365BDBE2A699}" srcOrd="1" destOrd="0" presId="urn:microsoft.com/office/officeart/2008/layout/LinedList"/>
    <dgm:cxn modelId="{A81FB363-A393-47E9-AA99-A2BE8B3A23B2}" type="presParOf" srcId="{1DE50AE0-ED1F-4DCB-ABFB-96C3E4CD0EF2}" destId="{9AB56A52-EE98-4D1A-ADD2-17DE9FBAA75D}" srcOrd="8" destOrd="0" presId="urn:microsoft.com/office/officeart/2008/layout/LinedList"/>
    <dgm:cxn modelId="{4832DD01-C563-4611-B813-BAD680E2F032}" type="presParOf" srcId="{1DE50AE0-ED1F-4DCB-ABFB-96C3E4CD0EF2}" destId="{D9C9E550-ECD9-49DC-986D-DF468AED9C5C}" srcOrd="9" destOrd="0" presId="urn:microsoft.com/office/officeart/2008/layout/LinedList"/>
    <dgm:cxn modelId="{5DF13CF4-6827-46AE-BE11-3F6C89C2305E}" type="presParOf" srcId="{D9C9E550-ECD9-49DC-986D-DF468AED9C5C}" destId="{CA47A207-9B78-4EA9-BD8E-D43A941DB77E}" srcOrd="0" destOrd="0" presId="urn:microsoft.com/office/officeart/2008/layout/LinedList"/>
    <dgm:cxn modelId="{E18FCE4E-C5A7-4084-A0ED-D0E5B249D70A}" type="presParOf" srcId="{D9C9E550-ECD9-49DC-986D-DF468AED9C5C}" destId="{456366ED-46B5-4C23-9F44-F96D5240A021}" srcOrd="1" destOrd="0" presId="urn:microsoft.com/office/officeart/2008/layout/LinedList"/>
    <dgm:cxn modelId="{63F4B530-4854-4B6A-8E4B-9D80E6E1BC98}" type="presParOf" srcId="{1DE50AE0-ED1F-4DCB-ABFB-96C3E4CD0EF2}" destId="{9D4FFA76-21E3-4658-9BDE-2AF3B7944B31}" srcOrd="10" destOrd="0" presId="urn:microsoft.com/office/officeart/2008/layout/LinedList"/>
    <dgm:cxn modelId="{BDA9704A-2426-4A8B-A447-12D07120CF1F}" type="presParOf" srcId="{1DE50AE0-ED1F-4DCB-ABFB-96C3E4CD0EF2}" destId="{17689961-9DED-4575-AAD0-5312F7B39F5F}" srcOrd="11" destOrd="0" presId="urn:microsoft.com/office/officeart/2008/layout/LinedList"/>
    <dgm:cxn modelId="{85D969B5-A18E-42B7-A9C2-CFADBDE1F0CB}" type="presParOf" srcId="{17689961-9DED-4575-AAD0-5312F7B39F5F}" destId="{5827DE84-053C-4568-B6E3-6E4FF42251F1}" srcOrd="0" destOrd="0" presId="urn:microsoft.com/office/officeart/2008/layout/LinedList"/>
    <dgm:cxn modelId="{062D5FD8-F703-4202-A270-D3DC5AC1E525}" type="presParOf" srcId="{17689961-9DED-4575-AAD0-5312F7B39F5F}" destId="{F324F1C3-6D89-446D-BA82-8B9D202E9A6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BE9569-A8D5-4577-9FE0-04EFA513C291}" type="doc">
      <dgm:prSet loTypeId="urn:microsoft.com/office/officeart/2005/8/layout/h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601A5B7-E28A-48EA-B00A-B96D61278B7D}">
      <dgm:prSet/>
      <dgm:spPr/>
      <dgm:t>
        <a:bodyPr/>
        <a:lstStyle/>
        <a:p>
          <a:r>
            <a:rPr lang="en-US" dirty="0"/>
            <a:t>Professors</a:t>
          </a:r>
        </a:p>
      </dgm:t>
    </dgm:pt>
    <dgm:pt modelId="{3281162C-F137-40D6-B9C9-BE938DF099DA}" type="parTrans" cxnId="{BAD836F4-F21E-43CE-B288-CF924E071576}">
      <dgm:prSet/>
      <dgm:spPr/>
      <dgm:t>
        <a:bodyPr/>
        <a:lstStyle/>
        <a:p>
          <a:endParaRPr lang="en-US"/>
        </a:p>
      </dgm:t>
    </dgm:pt>
    <dgm:pt modelId="{1F27E414-F3E9-4C22-BC03-A8196C79302F}" type="sibTrans" cxnId="{BAD836F4-F21E-43CE-B288-CF924E071576}">
      <dgm:prSet/>
      <dgm:spPr/>
      <dgm:t>
        <a:bodyPr/>
        <a:lstStyle/>
        <a:p>
          <a:endParaRPr lang="en-US"/>
        </a:p>
      </dgm:t>
    </dgm:pt>
    <dgm:pt modelId="{02207AA7-00B6-473F-AF8E-DD9D9666A2A6}">
      <dgm:prSet/>
      <dgm:spPr/>
      <dgm:t>
        <a:bodyPr/>
        <a:lstStyle/>
        <a:p>
          <a:r>
            <a:rPr lang="en-US"/>
            <a:t>Chairs</a:t>
          </a:r>
        </a:p>
      </dgm:t>
    </dgm:pt>
    <dgm:pt modelId="{077CB019-FA35-4D6E-AA78-3E3FD7DBEB79}" type="parTrans" cxnId="{42824EDE-F2B0-4FBF-8746-EA8388760E79}">
      <dgm:prSet/>
      <dgm:spPr/>
      <dgm:t>
        <a:bodyPr/>
        <a:lstStyle/>
        <a:p>
          <a:endParaRPr lang="en-US"/>
        </a:p>
      </dgm:t>
    </dgm:pt>
    <dgm:pt modelId="{7E12A8A3-9155-40A1-968A-A09FDED62F54}" type="sibTrans" cxnId="{42824EDE-F2B0-4FBF-8746-EA8388760E79}">
      <dgm:prSet/>
      <dgm:spPr/>
      <dgm:t>
        <a:bodyPr/>
        <a:lstStyle/>
        <a:p>
          <a:endParaRPr lang="en-US"/>
        </a:p>
      </dgm:t>
    </dgm:pt>
    <dgm:pt modelId="{7F339A54-57D2-4464-BE33-827C6FD0AC9B}">
      <dgm:prSet/>
      <dgm:spPr/>
      <dgm:t>
        <a:bodyPr/>
        <a:lstStyle/>
        <a:p>
          <a:r>
            <a:rPr lang="en-US"/>
            <a:t>Deans</a:t>
          </a:r>
        </a:p>
      </dgm:t>
    </dgm:pt>
    <dgm:pt modelId="{13D0C3D9-61B0-48F2-8D9A-A97A3C6FE949}" type="parTrans" cxnId="{D7AF74D5-289B-4B6B-AE51-3CC8B9808116}">
      <dgm:prSet/>
      <dgm:spPr/>
      <dgm:t>
        <a:bodyPr/>
        <a:lstStyle/>
        <a:p>
          <a:endParaRPr lang="en-US"/>
        </a:p>
      </dgm:t>
    </dgm:pt>
    <dgm:pt modelId="{8952238B-480D-4F4B-B9CC-10B674EA226A}" type="sibTrans" cxnId="{D7AF74D5-289B-4B6B-AE51-3CC8B9808116}">
      <dgm:prSet/>
      <dgm:spPr/>
      <dgm:t>
        <a:bodyPr/>
        <a:lstStyle/>
        <a:p>
          <a:endParaRPr lang="en-US"/>
        </a:p>
      </dgm:t>
    </dgm:pt>
    <dgm:pt modelId="{8155E908-B2D9-42A0-9BC1-F983932CC94D}" type="pres">
      <dgm:prSet presAssocID="{3ABE9569-A8D5-4577-9FE0-04EFA513C291}" presName="Name0" presStyleCnt="0">
        <dgm:presLayoutVars>
          <dgm:dir/>
          <dgm:animLvl val="lvl"/>
          <dgm:resizeHandles val="exact"/>
        </dgm:presLayoutVars>
      </dgm:prSet>
      <dgm:spPr/>
    </dgm:pt>
    <dgm:pt modelId="{E86A6BF2-5A9D-466D-939B-F5CFA9334EB8}" type="pres">
      <dgm:prSet presAssocID="{8601A5B7-E28A-48EA-B00A-B96D61278B7D}" presName="composite" presStyleCnt="0"/>
      <dgm:spPr/>
    </dgm:pt>
    <dgm:pt modelId="{0CA3B3DA-F7FA-4BA9-AF28-EDD4EB04FEE5}" type="pres">
      <dgm:prSet presAssocID="{8601A5B7-E28A-48EA-B00A-B96D61278B7D}" presName="parTx" presStyleLbl="alignNode1" presStyleIdx="0" presStyleCnt="3" custScaleX="328205">
        <dgm:presLayoutVars>
          <dgm:chMax val="0"/>
          <dgm:chPref val="0"/>
          <dgm:bulletEnabled val="1"/>
        </dgm:presLayoutVars>
      </dgm:prSet>
      <dgm:spPr/>
    </dgm:pt>
    <dgm:pt modelId="{8FFBCF3F-4AC6-4AF0-A880-FB04FF9B0362}" type="pres">
      <dgm:prSet presAssocID="{8601A5B7-E28A-48EA-B00A-B96D61278B7D}" presName="desTx" presStyleLbl="alignAccFollowNode1" presStyleIdx="0" presStyleCnt="3" custScaleX="328205">
        <dgm:presLayoutVars>
          <dgm:bulletEnabled val="1"/>
        </dgm:presLayoutVars>
      </dgm:prSet>
      <dgm:spPr/>
    </dgm:pt>
    <dgm:pt modelId="{41FA3765-511E-46AD-A37C-8873817EA1EA}" type="pres">
      <dgm:prSet presAssocID="{1F27E414-F3E9-4C22-BC03-A8196C79302F}" presName="space" presStyleCnt="0"/>
      <dgm:spPr/>
    </dgm:pt>
    <dgm:pt modelId="{1ECE81CC-84EE-4346-AFAF-B12063B5C760}" type="pres">
      <dgm:prSet presAssocID="{02207AA7-00B6-473F-AF8E-DD9D9666A2A6}" presName="composite" presStyleCnt="0"/>
      <dgm:spPr/>
    </dgm:pt>
    <dgm:pt modelId="{D3A864F7-D849-43A2-BF3C-03041530B457}" type="pres">
      <dgm:prSet presAssocID="{02207AA7-00B6-473F-AF8E-DD9D9666A2A6}" presName="parTx" presStyleLbl="alignNode1" presStyleIdx="1" presStyleCnt="3" custScaleX="328205">
        <dgm:presLayoutVars>
          <dgm:chMax val="0"/>
          <dgm:chPref val="0"/>
          <dgm:bulletEnabled val="1"/>
        </dgm:presLayoutVars>
      </dgm:prSet>
      <dgm:spPr/>
    </dgm:pt>
    <dgm:pt modelId="{66CD9FB0-EDCB-4A4D-B705-6121448D9D02}" type="pres">
      <dgm:prSet presAssocID="{02207AA7-00B6-473F-AF8E-DD9D9666A2A6}" presName="desTx" presStyleLbl="alignAccFollowNode1" presStyleIdx="1" presStyleCnt="3" custScaleX="328205">
        <dgm:presLayoutVars>
          <dgm:bulletEnabled val="1"/>
        </dgm:presLayoutVars>
      </dgm:prSet>
      <dgm:spPr/>
    </dgm:pt>
    <dgm:pt modelId="{110BBB23-CC32-43CE-AD4E-DD6626AE9A3A}" type="pres">
      <dgm:prSet presAssocID="{7E12A8A3-9155-40A1-968A-A09FDED62F54}" presName="space" presStyleCnt="0"/>
      <dgm:spPr/>
    </dgm:pt>
    <dgm:pt modelId="{1C6499CB-7004-4C0A-B33A-DD061A68A71E}" type="pres">
      <dgm:prSet presAssocID="{7F339A54-57D2-4464-BE33-827C6FD0AC9B}" presName="composite" presStyleCnt="0"/>
      <dgm:spPr/>
    </dgm:pt>
    <dgm:pt modelId="{0AAA4E3C-1BEC-4927-867A-1B2FAF855090}" type="pres">
      <dgm:prSet presAssocID="{7F339A54-57D2-4464-BE33-827C6FD0AC9B}" presName="parTx" presStyleLbl="alignNode1" presStyleIdx="2" presStyleCnt="3" custScaleX="328205">
        <dgm:presLayoutVars>
          <dgm:chMax val="0"/>
          <dgm:chPref val="0"/>
          <dgm:bulletEnabled val="1"/>
        </dgm:presLayoutVars>
      </dgm:prSet>
      <dgm:spPr/>
    </dgm:pt>
    <dgm:pt modelId="{AF583D34-0356-47FF-BDEA-8893F61F00D6}" type="pres">
      <dgm:prSet presAssocID="{7F339A54-57D2-4464-BE33-827C6FD0AC9B}" presName="desTx" presStyleLbl="alignAccFollowNode1" presStyleIdx="2" presStyleCnt="3" custScaleX="328205">
        <dgm:presLayoutVars>
          <dgm:bulletEnabled val="1"/>
        </dgm:presLayoutVars>
      </dgm:prSet>
      <dgm:spPr/>
    </dgm:pt>
  </dgm:ptLst>
  <dgm:cxnLst>
    <dgm:cxn modelId="{2AF93C60-CAB8-4281-85A0-9705C8B0FFD1}" type="presOf" srcId="{02207AA7-00B6-473F-AF8E-DD9D9666A2A6}" destId="{D3A864F7-D849-43A2-BF3C-03041530B457}" srcOrd="0" destOrd="0" presId="urn:microsoft.com/office/officeart/2005/8/layout/hList1"/>
    <dgm:cxn modelId="{9878B642-1E81-47E5-8943-1D554C71DD11}" type="presOf" srcId="{8601A5B7-E28A-48EA-B00A-B96D61278B7D}" destId="{0CA3B3DA-F7FA-4BA9-AF28-EDD4EB04FEE5}" srcOrd="0" destOrd="0" presId="urn:microsoft.com/office/officeart/2005/8/layout/hList1"/>
    <dgm:cxn modelId="{039AA597-EABE-48B5-8370-1EF9AAB5BF29}" type="presOf" srcId="{3ABE9569-A8D5-4577-9FE0-04EFA513C291}" destId="{8155E908-B2D9-42A0-9BC1-F983932CC94D}" srcOrd="0" destOrd="0" presId="urn:microsoft.com/office/officeart/2005/8/layout/hList1"/>
    <dgm:cxn modelId="{3888D3AB-A491-47FB-9020-018B8BAF5767}" type="presOf" srcId="{7F339A54-57D2-4464-BE33-827C6FD0AC9B}" destId="{0AAA4E3C-1BEC-4927-867A-1B2FAF855090}" srcOrd="0" destOrd="0" presId="urn:microsoft.com/office/officeart/2005/8/layout/hList1"/>
    <dgm:cxn modelId="{D7AF74D5-289B-4B6B-AE51-3CC8B9808116}" srcId="{3ABE9569-A8D5-4577-9FE0-04EFA513C291}" destId="{7F339A54-57D2-4464-BE33-827C6FD0AC9B}" srcOrd="2" destOrd="0" parTransId="{13D0C3D9-61B0-48F2-8D9A-A97A3C6FE949}" sibTransId="{8952238B-480D-4F4B-B9CC-10B674EA226A}"/>
    <dgm:cxn modelId="{42824EDE-F2B0-4FBF-8746-EA8388760E79}" srcId="{3ABE9569-A8D5-4577-9FE0-04EFA513C291}" destId="{02207AA7-00B6-473F-AF8E-DD9D9666A2A6}" srcOrd="1" destOrd="0" parTransId="{077CB019-FA35-4D6E-AA78-3E3FD7DBEB79}" sibTransId="{7E12A8A3-9155-40A1-968A-A09FDED62F54}"/>
    <dgm:cxn modelId="{BAD836F4-F21E-43CE-B288-CF924E071576}" srcId="{3ABE9569-A8D5-4577-9FE0-04EFA513C291}" destId="{8601A5B7-E28A-48EA-B00A-B96D61278B7D}" srcOrd="0" destOrd="0" parTransId="{3281162C-F137-40D6-B9C9-BE938DF099DA}" sibTransId="{1F27E414-F3E9-4C22-BC03-A8196C79302F}"/>
    <dgm:cxn modelId="{6B66A83E-21AC-4C41-A3DE-554EB27CC476}" type="presParOf" srcId="{8155E908-B2D9-42A0-9BC1-F983932CC94D}" destId="{E86A6BF2-5A9D-466D-939B-F5CFA9334EB8}" srcOrd="0" destOrd="0" presId="urn:microsoft.com/office/officeart/2005/8/layout/hList1"/>
    <dgm:cxn modelId="{CD035501-2E27-4D12-BB72-8A42FA4616B2}" type="presParOf" srcId="{E86A6BF2-5A9D-466D-939B-F5CFA9334EB8}" destId="{0CA3B3DA-F7FA-4BA9-AF28-EDD4EB04FEE5}" srcOrd="0" destOrd="0" presId="urn:microsoft.com/office/officeart/2005/8/layout/hList1"/>
    <dgm:cxn modelId="{4624E853-4CC8-4622-BBDB-26EA79A8B8F2}" type="presParOf" srcId="{E86A6BF2-5A9D-466D-939B-F5CFA9334EB8}" destId="{8FFBCF3F-4AC6-4AF0-A880-FB04FF9B0362}" srcOrd="1" destOrd="0" presId="urn:microsoft.com/office/officeart/2005/8/layout/hList1"/>
    <dgm:cxn modelId="{679BCEE6-7D0B-42CE-8DD7-AEBACCA4749E}" type="presParOf" srcId="{8155E908-B2D9-42A0-9BC1-F983932CC94D}" destId="{41FA3765-511E-46AD-A37C-8873817EA1EA}" srcOrd="1" destOrd="0" presId="urn:microsoft.com/office/officeart/2005/8/layout/hList1"/>
    <dgm:cxn modelId="{914EDD51-6950-4827-B5FB-BB3102E696A9}" type="presParOf" srcId="{8155E908-B2D9-42A0-9BC1-F983932CC94D}" destId="{1ECE81CC-84EE-4346-AFAF-B12063B5C760}" srcOrd="2" destOrd="0" presId="urn:microsoft.com/office/officeart/2005/8/layout/hList1"/>
    <dgm:cxn modelId="{88629FB6-A0EB-423C-A7CC-CDBD98963B85}" type="presParOf" srcId="{1ECE81CC-84EE-4346-AFAF-B12063B5C760}" destId="{D3A864F7-D849-43A2-BF3C-03041530B457}" srcOrd="0" destOrd="0" presId="urn:microsoft.com/office/officeart/2005/8/layout/hList1"/>
    <dgm:cxn modelId="{3C1D8569-15B2-45F7-B91E-A9352DB381F7}" type="presParOf" srcId="{1ECE81CC-84EE-4346-AFAF-B12063B5C760}" destId="{66CD9FB0-EDCB-4A4D-B705-6121448D9D02}" srcOrd="1" destOrd="0" presId="urn:microsoft.com/office/officeart/2005/8/layout/hList1"/>
    <dgm:cxn modelId="{9107FB96-B070-460A-9234-AD36A28C6E62}" type="presParOf" srcId="{8155E908-B2D9-42A0-9BC1-F983932CC94D}" destId="{110BBB23-CC32-43CE-AD4E-DD6626AE9A3A}" srcOrd="3" destOrd="0" presId="urn:microsoft.com/office/officeart/2005/8/layout/hList1"/>
    <dgm:cxn modelId="{BBF74321-92AF-49F0-A8A2-D8519EE0A14B}" type="presParOf" srcId="{8155E908-B2D9-42A0-9BC1-F983932CC94D}" destId="{1C6499CB-7004-4C0A-B33A-DD061A68A71E}" srcOrd="4" destOrd="0" presId="urn:microsoft.com/office/officeart/2005/8/layout/hList1"/>
    <dgm:cxn modelId="{4B0DE870-39F6-4FFD-B3D0-E0A1540227CC}" type="presParOf" srcId="{1C6499CB-7004-4C0A-B33A-DD061A68A71E}" destId="{0AAA4E3C-1BEC-4927-867A-1B2FAF855090}" srcOrd="0" destOrd="0" presId="urn:microsoft.com/office/officeart/2005/8/layout/hList1"/>
    <dgm:cxn modelId="{272D7EEC-C813-4900-B028-9E9C53337630}" type="presParOf" srcId="{1C6499CB-7004-4C0A-B33A-DD061A68A71E}" destId="{AF583D34-0356-47FF-BDEA-8893F61F00D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001015-CE4B-4E3A-BD31-0256DB058630}">
      <dsp:nvSpPr>
        <dsp:cNvPr id="0" name=""/>
        <dsp:cNvSpPr/>
      </dsp:nvSpPr>
      <dsp:spPr>
        <a:xfrm>
          <a:off x="0" y="59056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Where are you from?</a:t>
          </a:r>
        </a:p>
      </dsp:txBody>
      <dsp:txXfrm>
        <a:off x="27415" y="86471"/>
        <a:ext cx="9851169" cy="506769"/>
      </dsp:txXfrm>
    </dsp:sp>
    <dsp:sp modelId="{F039C505-C07B-46E6-8536-32B947A8E124}">
      <dsp:nvSpPr>
        <dsp:cNvPr id="0" name=""/>
        <dsp:cNvSpPr/>
      </dsp:nvSpPr>
      <dsp:spPr>
        <a:xfrm>
          <a:off x="0" y="620656"/>
          <a:ext cx="9905999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Suffolk, Virginia</a:t>
          </a:r>
        </a:p>
      </dsp:txBody>
      <dsp:txXfrm>
        <a:off x="0" y="620656"/>
        <a:ext cx="9905999" cy="397440"/>
      </dsp:txXfrm>
    </dsp:sp>
    <dsp:sp modelId="{38E320C6-962E-4B11-B50D-F96CFE1B5B5D}">
      <dsp:nvSpPr>
        <dsp:cNvPr id="0" name=""/>
        <dsp:cNvSpPr/>
      </dsp:nvSpPr>
      <dsp:spPr>
        <a:xfrm>
          <a:off x="0" y="1018097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What is your family makeup? Who is in your household?</a:t>
          </a:r>
        </a:p>
      </dsp:txBody>
      <dsp:txXfrm>
        <a:off x="27415" y="1045512"/>
        <a:ext cx="9851169" cy="506769"/>
      </dsp:txXfrm>
    </dsp:sp>
    <dsp:sp modelId="{25C0B4D1-F8B0-4EFE-84EB-11BEE5B8C664}">
      <dsp:nvSpPr>
        <dsp:cNvPr id="0" name=""/>
        <dsp:cNvSpPr/>
      </dsp:nvSpPr>
      <dsp:spPr>
        <a:xfrm>
          <a:off x="0" y="1579696"/>
          <a:ext cx="9905999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My mom, sister, me and my brother. All of them are in the household</a:t>
          </a:r>
        </a:p>
      </dsp:txBody>
      <dsp:txXfrm>
        <a:off x="0" y="1579696"/>
        <a:ext cx="9905999" cy="397440"/>
      </dsp:txXfrm>
    </dsp:sp>
    <dsp:sp modelId="{D252C755-7135-4623-95C0-1380A84DD0BC}">
      <dsp:nvSpPr>
        <dsp:cNvPr id="0" name=""/>
        <dsp:cNvSpPr/>
      </dsp:nvSpPr>
      <dsp:spPr>
        <a:xfrm>
          <a:off x="0" y="1977136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What do you do in your spare time?</a:t>
          </a:r>
        </a:p>
      </dsp:txBody>
      <dsp:txXfrm>
        <a:off x="27415" y="2004551"/>
        <a:ext cx="9851169" cy="506769"/>
      </dsp:txXfrm>
    </dsp:sp>
    <dsp:sp modelId="{97CEEA41-B0A2-4807-8C2A-A6D6136C09DA}">
      <dsp:nvSpPr>
        <dsp:cNvPr id="0" name=""/>
        <dsp:cNvSpPr/>
      </dsp:nvSpPr>
      <dsp:spPr>
        <a:xfrm>
          <a:off x="0" y="2538737"/>
          <a:ext cx="9905999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Read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Sleep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Play games </a:t>
          </a:r>
        </a:p>
      </dsp:txBody>
      <dsp:txXfrm>
        <a:off x="0" y="2538737"/>
        <a:ext cx="9905999" cy="9439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CD7EF4-F118-493B-B77D-070B11AE9AB9}">
      <dsp:nvSpPr>
        <dsp:cNvPr id="0" name=""/>
        <dsp:cNvSpPr/>
      </dsp:nvSpPr>
      <dsp:spPr>
        <a:xfrm>
          <a:off x="0" y="1089333"/>
          <a:ext cx="8128000" cy="3240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379E6-9359-473F-B735-BAEE0451FF22}">
      <dsp:nvSpPr>
        <dsp:cNvPr id="0" name=""/>
        <dsp:cNvSpPr/>
      </dsp:nvSpPr>
      <dsp:spPr>
        <a:xfrm>
          <a:off x="3715199" y="1899333"/>
          <a:ext cx="3600000" cy="16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457200" rIns="0" bIns="45720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“That’s Crazy”</a:t>
          </a:r>
        </a:p>
      </dsp:txBody>
      <dsp:txXfrm>
        <a:off x="3715199" y="1899333"/>
        <a:ext cx="3600000" cy="16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AC96A8-F80F-4E9C-9EE2-69B9AA6A37BE}">
      <dsp:nvSpPr>
        <dsp:cNvPr id="0" name=""/>
        <dsp:cNvSpPr/>
      </dsp:nvSpPr>
      <dsp:spPr>
        <a:xfrm>
          <a:off x="0" y="1802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0A1BEC-39EE-4A09-B48A-7C5932CD1F3A}">
      <dsp:nvSpPr>
        <dsp:cNvPr id="0" name=""/>
        <dsp:cNvSpPr/>
      </dsp:nvSpPr>
      <dsp:spPr>
        <a:xfrm>
          <a:off x="0" y="1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Meet &amp; greet with family</a:t>
          </a:r>
        </a:p>
      </dsp:txBody>
      <dsp:txXfrm>
        <a:off x="0" y="1"/>
        <a:ext cx="9905999" cy="614555"/>
      </dsp:txXfrm>
    </dsp:sp>
    <dsp:sp modelId="{288525A5-34C0-4750-BC54-563834ADA823}">
      <dsp:nvSpPr>
        <dsp:cNvPr id="0" name=""/>
        <dsp:cNvSpPr/>
      </dsp:nvSpPr>
      <dsp:spPr>
        <a:xfrm>
          <a:off x="0" y="616357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722079-95FA-443E-9085-0FA1B9A0FDAC}">
      <dsp:nvSpPr>
        <dsp:cNvPr id="0" name=""/>
        <dsp:cNvSpPr/>
      </dsp:nvSpPr>
      <dsp:spPr>
        <a:xfrm>
          <a:off x="0" y="561496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museum</a:t>
          </a:r>
        </a:p>
      </dsp:txBody>
      <dsp:txXfrm>
        <a:off x="0" y="561496"/>
        <a:ext cx="9905999" cy="614555"/>
      </dsp:txXfrm>
    </dsp:sp>
    <dsp:sp modelId="{4ADAFC5C-3256-4029-9C5E-9F741B0B1A7E}">
      <dsp:nvSpPr>
        <dsp:cNvPr id="0" name=""/>
        <dsp:cNvSpPr/>
      </dsp:nvSpPr>
      <dsp:spPr>
        <a:xfrm>
          <a:off x="0" y="1230913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8B52E4-E694-4E2B-B757-6A4827A15678}">
      <dsp:nvSpPr>
        <dsp:cNvPr id="0" name=""/>
        <dsp:cNvSpPr/>
      </dsp:nvSpPr>
      <dsp:spPr>
        <a:xfrm>
          <a:off x="0" y="1230913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Convocation Center</a:t>
          </a:r>
        </a:p>
      </dsp:txBody>
      <dsp:txXfrm>
        <a:off x="0" y="1230913"/>
        <a:ext cx="9905999" cy="614555"/>
      </dsp:txXfrm>
    </dsp:sp>
    <dsp:sp modelId="{6546DB1F-B4A3-4B2A-8440-4C91E0D4D3B3}">
      <dsp:nvSpPr>
        <dsp:cNvPr id="0" name=""/>
        <dsp:cNvSpPr/>
      </dsp:nvSpPr>
      <dsp:spPr>
        <a:xfrm>
          <a:off x="0" y="1845468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B9F3EA-945D-46CC-90F8-4B55BFE58274}">
      <dsp:nvSpPr>
        <dsp:cNvPr id="0" name=""/>
        <dsp:cNvSpPr/>
      </dsp:nvSpPr>
      <dsp:spPr>
        <a:xfrm>
          <a:off x="0" y="1845468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Lunch and Parent-Child Expectations</a:t>
          </a:r>
        </a:p>
      </dsp:txBody>
      <dsp:txXfrm>
        <a:off x="0" y="1845468"/>
        <a:ext cx="9905999" cy="614555"/>
      </dsp:txXfrm>
    </dsp:sp>
    <dsp:sp modelId="{9AB56A52-EE98-4D1A-ADD2-17DE9FBAA75D}">
      <dsp:nvSpPr>
        <dsp:cNvPr id="0" name=""/>
        <dsp:cNvSpPr/>
      </dsp:nvSpPr>
      <dsp:spPr>
        <a:xfrm>
          <a:off x="0" y="2460023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47A207-9B78-4EA9-BD8E-D43A941DB77E}">
      <dsp:nvSpPr>
        <dsp:cNvPr id="0" name=""/>
        <dsp:cNvSpPr/>
      </dsp:nvSpPr>
      <dsp:spPr>
        <a:xfrm>
          <a:off x="0" y="2460023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President </a:t>
          </a:r>
        </a:p>
      </dsp:txBody>
      <dsp:txXfrm>
        <a:off x="0" y="2460023"/>
        <a:ext cx="9905999" cy="614555"/>
      </dsp:txXfrm>
    </dsp:sp>
    <dsp:sp modelId="{9D4FFA76-21E3-4658-9BDE-2AF3B7944B31}">
      <dsp:nvSpPr>
        <dsp:cNvPr id="0" name=""/>
        <dsp:cNvSpPr/>
      </dsp:nvSpPr>
      <dsp:spPr>
        <a:xfrm>
          <a:off x="0" y="3074579"/>
          <a:ext cx="99059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27DE84-053C-4568-B6E3-6E4FF42251F1}">
      <dsp:nvSpPr>
        <dsp:cNvPr id="0" name=""/>
        <dsp:cNvSpPr/>
      </dsp:nvSpPr>
      <dsp:spPr>
        <a:xfrm>
          <a:off x="0" y="3074579"/>
          <a:ext cx="9905999" cy="614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prstClr val="white"/>
              </a:solidFill>
              <a:latin typeface="Arial" panose="020B0604020202020204"/>
              <a:ea typeface="+mn-ea"/>
              <a:cs typeface="+mn-cs"/>
            </a:rPr>
            <a:t>Visit the Theatre</a:t>
          </a:r>
        </a:p>
      </dsp:txBody>
      <dsp:txXfrm>
        <a:off x="0" y="3074579"/>
        <a:ext cx="9905999" cy="6145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A3B3DA-F7FA-4BA9-AF28-EDD4EB04FEE5}">
      <dsp:nvSpPr>
        <dsp:cNvPr id="0" name=""/>
        <dsp:cNvSpPr/>
      </dsp:nvSpPr>
      <dsp:spPr>
        <a:xfrm>
          <a:off x="6088" y="1298176"/>
          <a:ext cx="3206748" cy="37440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Professors</a:t>
          </a:r>
        </a:p>
      </dsp:txBody>
      <dsp:txXfrm>
        <a:off x="6088" y="1298176"/>
        <a:ext cx="3206748" cy="374400"/>
      </dsp:txXfrm>
    </dsp:sp>
    <dsp:sp modelId="{8FFBCF3F-4AC6-4AF0-A880-FB04FF9B0362}">
      <dsp:nvSpPr>
        <dsp:cNvPr id="0" name=""/>
        <dsp:cNvSpPr/>
      </dsp:nvSpPr>
      <dsp:spPr>
        <a:xfrm>
          <a:off x="6088" y="1672576"/>
          <a:ext cx="3206748" cy="57096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3A864F7-D849-43A2-BF3C-03041530B457}">
      <dsp:nvSpPr>
        <dsp:cNvPr id="0" name=""/>
        <dsp:cNvSpPr/>
      </dsp:nvSpPr>
      <dsp:spPr>
        <a:xfrm>
          <a:off x="3349625" y="1298176"/>
          <a:ext cx="3206748" cy="37440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Chairs</a:t>
          </a:r>
        </a:p>
      </dsp:txBody>
      <dsp:txXfrm>
        <a:off x="3349625" y="1298176"/>
        <a:ext cx="3206748" cy="374400"/>
      </dsp:txXfrm>
    </dsp:sp>
    <dsp:sp modelId="{66CD9FB0-EDCB-4A4D-B705-6121448D9D02}">
      <dsp:nvSpPr>
        <dsp:cNvPr id="0" name=""/>
        <dsp:cNvSpPr/>
      </dsp:nvSpPr>
      <dsp:spPr>
        <a:xfrm>
          <a:off x="3349625" y="1672576"/>
          <a:ext cx="3206748" cy="57096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AAA4E3C-1BEC-4927-867A-1B2FAF855090}">
      <dsp:nvSpPr>
        <dsp:cNvPr id="0" name=""/>
        <dsp:cNvSpPr/>
      </dsp:nvSpPr>
      <dsp:spPr>
        <a:xfrm>
          <a:off x="6693161" y="1298176"/>
          <a:ext cx="3206748" cy="37440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2456" tIns="52832" rIns="92456" bIns="52832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Deans</a:t>
          </a:r>
        </a:p>
      </dsp:txBody>
      <dsp:txXfrm>
        <a:off x="6693161" y="1298176"/>
        <a:ext cx="3206748" cy="374400"/>
      </dsp:txXfrm>
    </dsp:sp>
    <dsp:sp modelId="{AF583D34-0356-47FF-BDEA-8893F61F00D6}">
      <dsp:nvSpPr>
        <dsp:cNvPr id="0" name=""/>
        <dsp:cNvSpPr/>
      </dsp:nvSpPr>
      <dsp:spPr>
        <a:xfrm>
          <a:off x="6693161" y="1672576"/>
          <a:ext cx="3206748" cy="57096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13.pn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6EA07-02B6-4C5D-A657-5FA32151F1C6}" type="datetimeFigureOut">
              <a:rPr lang="en-US" smtClean="0"/>
              <a:t>2/23/2024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7EB0D-7FB8-4157-BAC9-38C0AD99D1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816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Family and I are unique.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7EB0D-7FB8-4157-BAC9-38C0AD99D1C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646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007BE24-E733-4607-B774-A735CC34C21C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54930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C8EC2-B31F-4913-9A91-89FDD3AE01D2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325705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FFDB-2A79-4FD6-AA29-DAE8A0CEC810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03429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662E-B992-4DE6-BEFC-D039DA0010EA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386783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63E7-533B-468C-9506-9D4F6E1BC01F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190071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01623-C372-44AE-BAB0-98C466B6F9F1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856417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33084-E81A-4B14-94E8-1E276038015B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685166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DC80C-8DF5-49C3-B7E1-48673E41652C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6164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C6889-CF49-4E1E-8370-C2601EBA186B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72784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C1825932-C337-4E2A-A609-D7E6F42E42A7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Michael Amoo - CSC 120 14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2711570-88AC-46CD-8D79-29CE8B11D7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1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0D96-CD67-4AFE-A0A7-148418E7D3D1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1570-88AC-46CD-8D79-29CE8B11D7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10558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97D2-BD3E-4FD2-BA78-B87FE770949A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4060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172A6-3694-40CA-8596-2F5F499A1FB2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45175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EF96D-9361-4588-AC27-EF7FBF0ACB2C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2845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6812C-943D-49D4-8B89-06EF50FE2177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751548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5CC-918A-49F8-8834-2BF9E68DE9F7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01106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4958B-8FB4-45B8-BDB6-06E971A3925F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1977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1CE6E-C86F-4FE2-8BDD-29DC02464821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082906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A7E37-897A-446B-B226-F4AD4FB84078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92384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111C4-779C-4C7A-A9E3-6E59B8E52938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80441-0F8E-4DF9-862C-98397F0BF2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118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ransition spd="slow">
    <p:push dir="u"/>
  </p:transition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80F392C-A4AC-4B9D-8722-845A55A991B8}" type="datetime1">
              <a:rPr lang="en-US" smtClean="0"/>
              <a:t>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2711570-88AC-46CD-8D79-29CE8B11D7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487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ransition spd="slow">
    <p:push dir="u"/>
  </p:transition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eg"/><Relationship Id="rId2" Type="http://schemas.openxmlformats.org/officeDocument/2006/relationships/slideLayout" Target="../slideLayouts/slideLayout19.xml"/><Relationship Id="rId1" Type="http://schemas.openxmlformats.org/officeDocument/2006/relationships/video" Target="https://www.youtube.com/embed/WXw6x9iVuac?feature=oembed" TargetMode="Externa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8DD36-E3C7-41D5-AAA0-60B43766F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ALL About me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9805E1-A9E6-4605-8D4D-4AB0FE79D1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Amoo</a:t>
            </a:r>
          </a:p>
        </p:txBody>
      </p:sp>
    </p:spTree>
    <p:extLst>
      <p:ext uri="{BB962C8B-B14F-4D97-AF65-F5344CB8AC3E}">
        <p14:creationId xmlns:p14="http://schemas.microsoft.com/office/powerpoint/2010/main" val="3016265614"/>
      </p:ext>
    </p:extLst>
  </p:cSld>
  <p:clrMapOvr>
    <a:masterClrMapping/>
  </p:clrMapOvr>
  <p:transition spd="slow" advClick="0" advTm="2000">
    <p:push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A09F1-3F40-4CDA-9448-D4088D644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Administrators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AB5F5FB-7E58-42E7-BC5A-C9589290B7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6819761"/>
              </p:ext>
            </p:extLst>
          </p:nvPr>
        </p:nvGraphicFramePr>
        <p:xfrm>
          <a:off x="1143001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79038-38EB-4152-90F0-084E332B1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39161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AC6E8-84EF-4935-826E-926273538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Evening events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DC7B360-788F-48EC-A450-E2084C5974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9788938"/>
              </p:ext>
            </p:extLst>
          </p:nvPr>
        </p:nvGraphicFramePr>
        <p:xfrm>
          <a:off x="838200" y="2249488"/>
          <a:ext cx="10515600" cy="36576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258959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45408004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095256657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rPr lang="en-US" sz="2400" dirty="0"/>
                        <a:t>Event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Location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Time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923557575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dirty="0"/>
                        <a:t>Choir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Theatre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2:30-3:30 p.m.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608643794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dirty="0"/>
                        <a:t>Play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Theatre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3:30-4:30 p.m.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294026367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dirty="0"/>
                        <a:t>Game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Stadium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4:45-5:45 p.m.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126822758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dirty="0"/>
                        <a:t>Dinner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Convocation Center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6:00-8:00 p.m.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255471165"/>
                  </a:ext>
                </a:extLst>
              </a:tr>
              <a:tr h="609600">
                <a:tc gridSpan="3">
                  <a:txBody>
                    <a:bodyPr/>
                    <a:lstStyle/>
                    <a:p>
                      <a:r>
                        <a:rPr lang="en-US" i="1" dirty="0"/>
                        <a:t>This game will be canceled in the event of inclement weather!</a:t>
                      </a:r>
                    </a:p>
                  </a:txBody>
                  <a:tcPr anchor="ctr" anchorCtr="1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4518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42D6BE-7CB3-4EB9-B2CE-A2038D8C2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57746795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FA25D-BBAF-480F-BE1A-ADFC6AE3E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HU2024 Football Attendance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216B3-C45C-4D60-9967-89FE16448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1711007-EF40-4531-A841-C47E1EF1C0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0514085"/>
              </p:ext>
            </p:extLst>
          </p:nvPr>
        </p:nvGraphicFramePr>
        <p:xfrm>
          <a:off x="1554480" y="1920240"/>
          <a:ext cx="9144000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67585043"/>
      </p:ext>
    </p:extLst>
  </p:cSld>
  <p:clrMapOvr>
    <a:masterClrMapping/>
  </p:clrMapOvr>
  <p:transition spd="slow" advClick="0" advTm="2000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85616-AD07-4255-8932-DFA52BDF4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Five Reasons for Choosing Hampton University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FF64085-10D0-4CC7-B2F9-7316CAF4370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03E56D-6844-4C35-AD81-B3C5D3F5E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2944154421"/>
      </p:ext>
    </p:extLst>
  </p:cSld>
  <p:clrMapOvr>
    <a:masterClrMapping/>
  </p:clrMapOvr>
  <p:transition spd="slow" advClick="0" advTm="2000">
    <p:push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D53C-7DA9-66C3-9277-193676FE7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about me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57E19E1-4756-AA28-04B9-DFD7E571B3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8427647"/>
              </p:ext>
            </p:extLst>
          </p:nvPr>
        </p:nvGraphicFramePr>
        <p:xfrm>
          <a:off x="1141412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DF20A-62BB-855E-5A78-6F6D0591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42142227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F001015-CE4B-4E3A-BD31-0256DB0586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graphicEl>
                                              <a:dgm id="{9F001015-CE4B-4E3A-BD31-0256DB0586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039C505-C07B-46E6-8536-32B947A8E1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4">
                                            <p:graphicEl>
                                              <a:dgm id="{F039C505-C07B-46E6-8536-32B947A8E1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8E320C6-962E-4B11-B50D-F96CFE1B5B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>
                                            <p:graphicEl>
                                              <a:dgm id="{38E320C6-962E-4B11-B50D-F96CFE1B5B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5C0B4D1-F8B0-4EFE-84EB-11BEE5B8C6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4">
                                            <p:graphicEl>
                                              <a:dgm id="{25C0B4D1-F8B0-4EFE-84EB-11BEE5B8C6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52C755-7135-4623-95C0-1380A84DD0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4">
                                            <p:graphicEl>
                                              <a:dgm id="{D252C755-7135-4623-95C0-1380A84DD0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7CEEA41-B0A2-4807-8C2A-A6D6136C09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4">
                                            <p:graphicEl>
                                              <a:dgm id="{97CEEA41-B0A2-4807-8C2A-A6D6136C09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8AD55-4402-49B4-94EC-1936AAA5F7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0070C0"/>
          </a:solidFill>
        </p:spPr>
        <p:txBody>
          <a:bodyPr/>
          <a:lstStyle/>
          <a:p>
            <a:r>
              <a:rPr lang="en-US" dirty="0"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rPr>
              <a:t>Hampton University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7C5114-84FA-4EE9-894F-A479840F24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Everyday Pictures on campus</a:t>
            </a:r>
          </a:p>
        </p:txBody>
      </p:sp>
    </p:spTree>
    <p:extLst>
      <p:ext uri="{BB962C8B-B14F-4D97-AF65-F5344CB8AC3E}">
        <p14:creationId xmlns:p14="http://schemas.microsoft.com/office/powerpoint/2010/main" val="15971880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DD0366-9581-46A1-8B89-8F538E05645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72" y="516179"/>
            <a:ext cx="3878089" cy="2909154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F6669B-4246-4078-A7A1-C65614A9F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5147" y="516155"/>
            <a:ext cx="3878088" cy="29085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9A1346-14C8-484E-A311-F3DC7F7CA6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72" y="3513107"/>
            <a:ext cx="3878088" cy="2908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0CF0A-85A8-4139-8239-1D5DCD251F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5147" y="3513106"/>
            <a:ext cx="3878088" cy="2908567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D773A9-1D28-5ED6-02A7-FFBD9A9F4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pic>
        <p:nvPicPr>
          <p:cNvPr id="7" name="Online Media 6" title="Hampton University Virtual Campus Tour">
            <a:hlinkClick r:id="" action="ppaction://media"/>
            <a:extLst>
              <a:ext uri="{FF2B5EF4-FFF2-40B4-BE49-F238E27FC236}">
                <a16:creationId xmlns:a16="http://schemas.microsoft.com/office/drawing/2014/main" id="{D08424C3-838F-09C3-CA2F-1D9AC2940BC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7"/>
          <a:stretch>
            <a:fillRect/>
          </a:stretch>
        </p:blipFill>
        <p:spPr>
          <a:xfrm>
            <a:off x="4362678" y="2449187"/>
            <a:ext cx="3763920" cy="2126615"/>
          </a:xfrm>
          <a:prstGeom prst="hexagon">
            <a:avLst/>
          </a:prstGeom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6213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mmock from a tree&#10;&#10;Description automatically generated">
            <a:extLst>
              <a:ext uri="{FF2B5EF4-FFF2-40B4-BE49-F238E27FC236}">
                <a16:creationId xmlns:a16="http://schemas.microsoft.com/office/drawing/2014/main" id="{DCD36C73-BDA6-D2F6-0B6C-E406EFF0D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480" y="1234440"/>
            <a:ext cx="2194560" cy="2194560"/>
          </a:xfrm>
          <a:prstGeom prst="snip1Rect">
            <a:avLst/>
          </a:prstGeom>
        </p:spPr>
      </p:pic>
      <p:pic>
        <p:nvPicPr>
          <p:cNvPr id="5" name="Picture 4" descr="A cartoon of a brain reading a book&#10;&#10;Description automatically generated">
            <a:extLst>
              <a:ext uri="{FF2B5EF4-FFF2-40B4-BE49-F238E27FC236}">
                <a16:creationId xmlns:a16="http://schemas.microsoft.com/office/drawing/2014/main" id="{78FCE581-608F-4904-B069-B2B2A598D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1234440"/>
            <a:ext cx="2194560" cy="2194560"/>
          </a:xfrm>
          <a:prstGeom prst="snip1Rect">
            <a:avLst/>
          </a:prstGeom>
        </p:spPr>
      </p:pic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7A2D1187-FAEA-AD49-E81F-75FE95B55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" y="1234440"/>
            <a:ext cx="2194560" cy="2194560"/>
          </a:xfrm>
          <a:prstGeom prst="snip1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A9B7FFE-1CB8-CA9C-F629-1936AC5C7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63790216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100194-7069-7ABC-B37F-62A45D68379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03" b="27803"/>
          <a:stretch>
            <a:fillRect/>
          </a:stretch>
        </p:blipFill>
        <p:spPr>
          <a:xfrm>
            <a:off x="1139825" y="1778793"/>
            <a:ext cx="9912350" cy="3300413"/>
          </a:xfrm>
          <a:effectLst>
            <a:outerShdw blurRad="50800" dist="889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E7510-80E0-D436-B9AF-644C5E326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202173627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57BA0-BF98-FC1E-0B48-0D25BEA49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89DA2-F20C-DF21-45ED-4EAFCA1D49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Sleep heals the soul</a:t>
            </a:r>
          </a:p>
          <a:p>
            <a:r>
              <a:rPr lang="en-US" dirty="0"/>
              <a:t>It puts me at ease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99864-3C3B-4235-0D56-31F1A41D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sp>
        <p:nvSpPr>
          <p:cNvPr id="6" name="Heart 5">
            <a:extLst>
              <a:ext uri="{FF2B5EF4-FFF2-40B4-BE49-F238E27FC236}">
                <a16:creationId xmlns:a16="http://schemas.microsoft.com/office/drawing/2014/main" id="{B0F1E073-8C4A-EC64-8D73-8C855ED200CD}"/>
              </a:ext>
            </a:extLst>
          </p:cNvPr>
          <p:cNvSpPr/>
          <p:nvPr/>
        </p:nvSpPr>
        <p:spPr>
          <a:xfrm>
            <a:off x="6611112" y="2523744"/>
            <a:ext cx="4114800" cy="3200400"/>
          </a:xfrm>
          <a:prstGeom prst="hear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590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6" presetClass="emph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34DAB6-A6F4-A406-EE6C-565CC9CFA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Michael Amoo - CSC 120 14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2E70B2B-5A68-3CF5-A04C-29D0E4FD7A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746268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4858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C3FEF-AD8D-4244-B422-9B7F3FA7E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8E657A-4F33-4030-A3D2-F81830B6D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  <a:endParaRPr lang="en-US" dirty="0"/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17421DD5-EF70-2E4B-93F6-24E471C8A3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5579912"/>
              </p:ext>
            </p:extLst>
          </p:nvPr>
        </p:nvGraphicFramePr>
        <p:xfrm>
          <a:off x="1141408" y="2097088"/>
          <a:ext cx="9905999" cy="36909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6969036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ircui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Savon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403</TotalTime>
  <Words>236</Words>
  <Application>Microsoft Office PowerPoint</Application>
  <PresentationFormat>Widescreen</PresentationFormat>
  <Paragraphs>59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Century Gothic</vt:lpstr>
      <vt:lpstr>Garamond</vt:lpstr>
      <vt:lpstr>Times New Roman</vt:lpstr>
      <vt:lpstr>Circuit</vt:lpstr>
      <vt:lpstr>Savon</vt:lpstr>
      <vt:lpstr>ALL About me </vt:lpstr>
      <vt:lpstr>This is about me</vt:lpstr>
      <vt:lpstr>Hampton University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</vt:lpstr>
      <vt:lpstr>Administrators</vt:lpstr>
      <vt:lpstr>Evening events</vt:lpstr>
      <vt:lpstr>HU2024 Football Attendance </vt:lpstr>
      <vt:lpstr>Top Five Reasons for Choosing Hampton University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About me </dc:title>
  <dc:creator>Michael Amoo</dc:creator>
  <cp:lastModifiedBy>Michael Amoo</cp:lastModifiedBy>
  <cp:revision>15</cp:revision>
  <dcterms:created xsi:type="dcterms:W3CDTF">2024-02-09T19:16:37Z</dcterms:created>
  <dcterms:modified xsi:type="dcterms:W3CDTF">2024-02-24T04:01:08Z</dcterms:modified>
</cp:coreProperties>
</file>

<file path=docProps/thumbnail.jpeg>
</file>